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6" r:id="rId1"/>
  </p:sldMasterIdLst>
  <p:notesMasterIdLst>
    <p:notesMasterId r:id="rId30"/>
  </p:notesMasterIdLst>
  <p:sldIdLst>
    <p:sldId id="256" r:id="rId2"/>
    <p:sldId id="276" r:id="rId3"/>
    <p:sldId id="285" r:id="rId4"/>
    <p:sldId id="278" r:id="rId5"/>
    <p:sldId id="258" r:id="rId6"/>
    <p:sldId id="259" r:id="rId7"/>
    <p:sldId id="260" r:id="rId8"/>
    <p:sldId id="280" r:id="rId9"/>
    <p:sldId id="261" r:id="rId10"/>
    <p:sldId id="262" r:id="rId11"/>
    <p:sldId id="263" r:id="rId12"/>
    <p:sldId id="281" r:id="rId13"/>
    <p:sldId id="264" r:id="rId14"/>
    <p:sldId id="265" r:id="rId15"/>
    <p:sldId id="266" r:id="rId16"/>
    <p:sldId id="282" r:id="rId17"/>
    <p:sldId id="267" r:id="rId18"/>
    <p:sldId id="268" r:id="rId19"/>
    <p:sldId id="269" r:id="rId20"/>
    <p:sldId id="283" r:id="rId21"/>
    <p:sldId id="270" r:id="rId22"/>
    <p:sldId id="271" r:id="rId23"/>
    <p:sldId id="272" r:id="rId24"/>
    <p:sldId id="284" r:id="rId25"/>
    <p:sldId id="273" r:id="rId26"/>
    <p:sldId id="274" r:id="rId27"/>
    <p:sldId id="27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0031" autoAdjust="0"/>
  </p:normalViewPr>
  <p:slideViewPr>
    <p:cSldViewPr snapToGrid="0">
      <p:cViewPr varScale="1">
        <p:scale>
          <a:sx n="69" d="100"/>
          <a:sy n="69" d="100"/>
        </p:scale>
        <p:origin x="1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80AFE-261F-4B85-9A76-22A623975A3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2FAE894-12BA-4033-9013-0FA20574B65E}">
      <dgm:prSet phldrT="[Text]"/>
      <dgm:spPr/>
      <dgm:t>
        <a:bodyPr/>
        <a:lstStyle/>
        <a:p>
          <a:r>
            <a:rPr lang="en-US" dirty="0" err="1"/>
            <a:t>GameCo</a:t>
          </a:r>
          <a:endParaRPr lang="en-US" dirty="0"/>
        </a:p>
      </dgm:t>
    </dgm:pt>
    <dgm:pt modelId="{83E1324E-CF7A-4F6E-BC01-C5390B9BE4D2}" type="parTrans" cxnId="{7B713057-5E87-42E9-A34C-008C1FB5A9D0}">
      <dgm:prSet/>
      <dgm:spPr/>
      <dgm:t>
        <a:bodyPr/>
        <a:lstStyle/>
        <a:p>
          <a:endParaRPr lang="en-US"/>
        </a:p>
      </dgm:t>
    </dgm:pt>
    <dgm:pt modelId="{CADE3879-7114-4C17-BD7F-4E4A12E6197C}" type="sibTrans" cxnId="{7B713057-5E87-42E9-A34C-008C1FB5A9D0}">
      <dgm:prSet/>
      <dgm:spPr/>
      <dgm:t>
        <a:bodyPr/>
        <a:lstStyle/>
        <a:p>
          <a:endParaRPr lang="en-US"/>
        </a:p>
      </dgm:t>
    </dgm:pt>
    <dgm:pt modelId="{4D3D5AA8-6856-476D-9F10-8120C07CE5B1}">
      <dgm:prSet phldrT="[Text]"/>
      <dgm:spPr/>
      <dgm:t>
        <a:bodyPr/>
        <a:lstStyle/>
        <a:p>
          <a:r>
            <a:rPr lang="en-US" dirty="0"/>
            <a:t>Flu Season</a:t>
          </a:r>
        </a:p>
      </dgm:t>
    </dgm:pt>
    <dgm:pt modelId="{F0408476-464F-467F-9C09-2E893448F6A9}" type="parTrans" cxnId="{830E8C7A-FCD6-416E-B2D0-4EA9100AADE3}">
      <dgm:prSet/>
      <dgm:spPr/>
      <dgm:t>
        <a:bodyPr/>
        <a:lstStyle/>
        <a:p>
          <a:endParaRPr lang="en-US"/>
        </a:p>
      </dgm:t>
    </dgm:pt>
    <dgm:pt modelId="{5AFC9A8E-1084-45C6-AC7D-3264A0ADE81F}" type="sibTrans" cxnId="{830E8C7A-FCD6-416E-B2D0-4EA9100AADE3}">
      <dgm:prSet/>
      <dgm:spPr/>
      <dgm:t>
        <a:bodyPr/>
        <a:lstStyle/>
        <a:p>
          <a:endParaRPr lang="en-US"/>
        </a:p>
      </dgm:t>
    </dgm:pt>
    <dgm:pt modelId="{0DF2C31B-8AA9-444F-8904-AD75AD9AE38F}">
      <dgm:prSet phldrT="[Text]"/>
      <dgm:spPr/>
      <dgm:t>
        <a:bodyPr/>
        <a:lstStyle/>
        <a:p>
          <a:r>
            <a:rPr lang="en-US" dirty="0" err="1"/>
            <a:t>Rockbuster</a:t>
          </a:r>
          <a:endParaRPr lang="en-US" dirty="0"/>
        </a:p>
      </dgm:t>
    </dgm:pt>
    <dgm:pt modelId="{832A70E2-A679-4965-BED7-0004E2180CC8}" type="parTrans" cxnId="{5EB0F629-5DAE-44E8-B4D6-B97F2742B748}">
      <dgm:prSet/>
      <dgm:spPr/>
      <dgm:t>
        <a:bodyPr/>
        <a:lstStyle/>
        <a:p>
          <a:endParaRPr lang="en-US"/>
        </a:p>
      </dgm:t>
    </dgm:pt>
    <dgm:pt modelId="{10E56A3B-89C9-4F52-BA9B-66542EB239E0}" type="sibTrans" cxnId="{5EB0F629-5DAE-44E8-B4D6-B97F2742B748}">
      <dgm:prSet/>
      <dgm:spPr/>
      <dgm:t>
        <a:bodyPr/>
        <a:lstStyle/>
        <a:p>
          <a:endParaRPr lang="en-US"/>
        </a:p>
      </dgm:t>
    </dgm:pt>
    <dgm:pt modelId="{95340BE0-CC21-445F-AAC1-B17E6EE5D8EB}">
      <dgm:prSet phldrT="[Text]"/>
      <dgm:spPr/>
      <dgm:t>
        <a:bodyPr/>
        <a:lstStyle/>
        <a:p>
          <a:r>
            <a:rPr lang="en-US" dirty="0"/>
            <a:t>Instacart </a:t>
          </a:r>
        </a:p>
      </dgm:t>
    </dgm:pt>
    <dgm:pt modelId="{04969552-F3AC-4181-8473-71236BF6244E}" type="parTrans" cxnId="{68F63966-49F2-4849-A64E-D14A4E47818B}">
      <dgm:prSet/>
      <dgm:spPr/>
      <dgm:t>
        <a:bodyPr/>
        <a:lstStyle/>
        <a:p>
          <a:endParaRPr lang="en-US"/>
        </a:p>
      </dgm:t>
    </dgm:pt>
    <dgm:pt modelId="{F599ED3A-6DDC-425A-9683-6CA6B1F69F04}" type="sibTrans" cxnId="{68F63966-49F2-4849-A64E-D14A4E47818B}">
      <dgm:prSet/>
      <dgm:spPr/>
      <dgm:t>
        <a:bodyPr/>
        <a:lstStyle/>
        <a:p>
          <a:endParaRPr lang="en-US"/>
        </a:p>
      </dgm:t>
    </dgm:pt>
    <dgm:pt modelId="{928DEA5F-C1A4-433E-9FD0-86B35DB0A05E}">
      <dgm:prSet phldrT="[Text]"/>
      <dgm:spPr/>
      <dgm:t>
        <a:bodyPr/>
        <a:lstStyle/>
        <a:p>
          <a:r>
            <a:rPr lang="en-US" dirty="0"/>
            <a:t>Global Bank </a:t>
          </a:r>
        </a:p>
      </dgm:t>
    </dgm:pt>
    <dgm:pt modelId="{295B4FB5-16E1-45D5-BA49-68138B271852}" type="parTrans" cxnId="{3BE8E94B-3716-4422-A1C8-229BC63035C6}">
      <dgm:prSet/>
      <dgm:spPr/>
      <dgm:t>
        <a:bodyPr/>
        <a:lstStyle/>
        <a:p>
          <a:endParaRPr lang="en-US"/>
        </a:p>
      </dgm:t>
    </dgm:pt>
    <dgm:pt modelId="{00853E21-CB92-4B69-A9E6-B51A1CC947F9}" type="sibTrans" cxnId="{3BE8E94B-3716-4422-A1C8-229BC63035C6}">
      <dgm:prSet/>
      <dgm:spPr/>
      <dgm:t>
        <a:bodyPr/>
        <a:lstStyle/>
        <a:p>
          <a:endParaRPr lang="en-US"/>
        </a:p>
      </dgm:t>
    </dgm:pt>
    <dgm:pt modelId="{777E638D-D037-44FB-93FD-3650B655BF9D}">
      <dgm:prSet phldrT="[Text]"/>
      <dgm:spPr/>
      <dgm:t>
        <a:bodyPr/>
        <a:lstStyle/>
        <a:p>
          <a:r>
            <a:rPr lang="en-US" dirty="0"/>
            <a:t>Federal Building Utilization Analysis</a:t>
          </a:r>
        </a:p>
      </dgm:t>
    </dgm:pt>
    <dgm:pt modelId="{19D726D1-23BC-4A1D-9F83-F136B89C2818}" type="parTrans" cxnId="{0288F9EB-3583-4C14-B83C-DE7C0AEAC097}">
      <dgm:prSet/>
      <dgm:spPr/>
      <dgm:t>
        <a:bodyPr/>
        <a:lstStyle/>
        <a:p>
          <a:endParaRPr lang="en-US"/>
        </a:p>
      </dgm:t>
    </dgm:pt>
    <dgm:pt modelId="{38497F50-04A5-4257-9034-8B28879E3752}" type="sibTrans" cxnId="{0288F9EB-3583-4C14-B83C-DE7C0AEAC097}">
      <dgm:prSet/>
      <dgm:spPr/>
      <dgm:t>
        <a:bodyPr/>
        <a:lstStyle/>
        <a:p>
          <a:endParaRPr lang="en-US"/>
        </a:p>
      </dgm:t>
    </dgm:pt>
    <dgm:pt modelId="{A29F028F-2234-49D2-BB70-31176C97E524}" type="pres">
      <dgm:prSet presAssocID="{2ED80AFE-261F-4B85-9A76-22A623975A32}" presName="Name0" presStyleCnt="0">
        <dgm:presLayoutVars>
          <dgm:chMax val="7"/>
          <dgm:chPref val="7"/>
          <dgm:dir/>
        </dgm:presLayoutVars>
      </dgm:prSet>
      <dgm:spPr/>
    </dgm:pt>
    <dgm:pt modelId="{99B2A605-1ED2-4BC8-AC99-2A82C90A5A8E}" type="pres">
      <dgm:prSet presAssocID="{2ED80AFE-261F-4B85-9A76-22A623975A32}" presName="Name1" presStyleCnt="0"/>
      <dgm:spPr/>
    </dgm:pt>
    <dgm:pt modelId="{B81D5257-F521-4CF3-BC87-C76AB56AE438}" type="pres">
      <dgm:prSet presAssocID="{2ED80AFE-261F-4B85-9A76-22A623975A32}" presName="cycle" presStyleCnt="0"/>
      <dgm:spPr/>
    </dgm:pt>
    <dgm:pt modelId="{01E09F69-18B5-4F3F-BF3B-A5882308B755}" type="pres">
      <dgm:prSet presAssocID="{2ED80AFE-261F-4B85-9A76-22A623975A32}" presName="srcNode" presStyleLbl="node1" presStyleIdx="0" presStyleCnt="6"/>
      <dgm:spPr/>
    </dgm:pt>
    <dgm:pt modelId="{F00503DC-3FDE-427E-913F-2347768B369C}" type="pres">
      <dgm:prSet presAssocID="{2ED80AFE-261F-4B85-9A76-22A623975A32}" presName="conn" presStyleLbl="parChTrans1D2" presStyleIdx="0" presStyleCnt="1"/>
      <dgm:spPr/>
    </dgm:pt>
    <dgm:pt modelId="{DB37AD5D-D6DE-4232-9199-474C9F125481}" type="pres">
      <dgm:prSet presAssocID="{2ED80AFE-261F-4B85-9A76-22A623975A32}" presName="extraNode" presStyleLbl="node1" presStyleIdx="0" presStyleCnt="6"/>
      <dgm:spPr/>
    </dgm:pt>
    <dgm:pt modelId="{9B5A4AAB-2DCC-4DF7-B60D-20B26B3070C2}" type="pres">
      <dgm:prSet presAssocID="{2ED80AFE-261F-4B85-9A76-22A623975A32}" presName="dstNode" presStyleLbl="node1" presStyleIdx="0" presStyleCnt="6"/>
      <dgm:spPr/>
    </dgm:pt>
    <dgm:pt modelId="{1E884CDB-BA25-4F3C-8D73-77C53D52CF41}" type="pres">
      <dgm:prSet presAssocID="{D2FAE894-12BA-4033-9013-0FA20574B65E}" presName="text_1" presStyleLbl="node1" presStyleIdx="0" presStyleCnt="6">
        <dgm:presLayoutVars>
          <dgm:bulletEnabled val="1"/>
        </dgm:presLayoutVars>
      </dgm:prSet>
      <dgm:spPr/>
    </dgm:pt>
    <dgm:pt modelId="{9F34050A-DDAA-40B7-9FF4-4D970CE92485}" type="pres">
      <dgm:prSet presAssocID="{D2FAE894-12BA-4033-9013-0FA20574B65E}" presName="accent_1" presStyleCnt="0"/>
      <dgm:spPr/>
    </dgm:pt>
    <dgm:pt modelId="{519A950C-7DCD-4CB0-9466-1682D73BA9E1}" type="pres">
      <dgm:prSet presAssocID="{D2FAE894-12BA-4033-9013-0FA20574B65E}" presName="accentRepeatNode" presStyleLbl="solidFgAcc1" presStyleIdx="0" presStyleCnt="6"/>
      <dgm:spPr/>
    </dgm:pt>
    <dgm:pt modelId="{DC3F6D30-320A-45A3-8C34-E87EB41F8A0C}" type="pres">
      <dgm:prSet presAssocID="{4D3D5AA8-6856-476D-9F10-8120C07CE5B1}" presName="text_2" presStyleLbl="node1" presStyleIdx="1" presStyleCnt="6">
        <dgm:presLayoutVars>
          <dgm:bulletEnabled val="1"/>
        </dgm:presLayoutVars>
      </dgm:prSet>
      <dgm:spPr/>
    </dgm:pt>
    <dgm:pt modelId="{14BA27AF-29FE-4797-9FFF-E306CA67EBF6}" type="pres">
      <dgm:prSet presAssocID="{4D3D5AA8-6856-476D-9F10-8120C07CE5B1}" presName="accent_2" presStyleCnt="0"/>
      <dgm:spPr/>
    </dgm:pt>
    <dgm:pt modelId="{4D7C4574-0BCE-46E1-8AC5-3CE56030E3F3}" type="pres">
      <dgm:prSet presAssocID="{4D3D5AA8-6856-476D-9F10-8120C07CE5B1}" presName="accentRepeatNode" presStyleLbl="solidFgAcc1" presStyleIdx="1" presStyleCnt="6"/>
      <dgm:spPr/>
    </dgm:pt>
    <dgm:pt modelId="{B56CA0F1-7FD1-4D32-B33C-5219A0B06954}" type="pres">
      <dgm:prSet presAssocID="{0DF2C31B-8AA9-444F-8904-AD75AD9AE38F}" presName="text_3" presStyleLbl="node1" presStyleIdx="2" presStyleCnt="6">
        <dgm:presLayoutVars>
          <dgm:bulletEnabled val="1"/>
        </dgm:presLayoutVars>
      </dgm:prSet>
      <dgm:spPr/>
    </dgm:pt>
    <dgm:pt modelId="{EE1347CA-01BA-4B6D-B25C-A88FBDD7C450}" type="pres">
      <dgm:prSet presAssocID="{0DF2C31B-8AA9-444F-8904-AD75AD9AE38F}" presName="accent_3" presStyleCnt="0"/>
      <dgm:spPr/>
    </dgm:pt>
    <dgm:pt modelId="{B1411730-B2A3-4C28-A50B-7387E2371265}" type="pres">
      <dgm:prSet presAssocID="{0DF2C31B-8AA9-444F-8904-AD75AD9AE38F}" presName="accentRepeatNode" presStyleLbl="solidFgAcc1" presStyleIdx="2" presStyleCnt="6"/>
      <dgm:spPr/>
    </dgm:pt>
    <dgm:pt modelId="{2E922D9D-1965-49E7-8FFF-BBFCFF235C03}" type="pres">
      <dgm:prSet presAssocID="{95340BE0-CC21-445F-AAC1-B17E6EE5D8EB}" presName="text_4" presStyleLbl="node1" presStyleIdx="3" presStyleCnt="6">
        <dgm:presLayoutVars>
          <dgm:bulletEnabled val="1"/>
        </dgm:presLayoutVars>
      </dgm:prSet>
      <dgm:spPr/>
    </dgm:pt>
    <dgm:pt modelId="{EA059B5C-3550-46B7-A21C-A014EB94A723}" type="pres">
      <dgm:prSet presAssocID="{95340BE0-CC21-445F-AAC1-B17E6EE5D8EB}" presName="accent_4" presStyleCnt="0"/>
      <dgm:spPr/>
    </dgm:pt>
    <dgm:pt modelId="{DF6D05C1-6A5D-44A0-8669-35E31AE1D1E9}" type="pres">
      <dgm:prSet presAssocID="{95340BE0-CC21-445F-AAC1-B17E6EE5D8EB}" presName="accentRepeatNode" presStyleLbl="solidFgAcc1" presStyleIdx="3" presStyleCnt="6"/>
      <dgm:spPr/>
    </dgm:pt>
    <dgm:pt modelId="{38D4261D-AC93-4063-9C76-583272F16701}" type="pres">
      <dgm:prSet presAssocID="{928DEA5F-C1A4-433E-9FD0-86B35DB0A05E}" presName="text_5" presStyleLbl="node1" presStyleIdx="4" presStyleCnt="6">
        <dgm:presLayoutVars>
          <dgm:bulletEnabled val="1"/>
        </dgm:presLayoutVars>
      </dgm:prSet>
      <dgm:spPr/>
    </dgm:pt>
    <dgm:pt modelId="{C9B6108B-3E77-4CE9-9F3F-B840D2839D4C}" type="pres">
      <dgm:prSet presAssocID="{928DEA5F-C1A4-433E-9FD0-86B35DB0A05E}" presName="accent_5" presStyleCnt="0"/>
      <dgm:spPr/>
    </dgm:pt>
    <dgm:pt modelId="{6111C006-A2FC-474F-91AF-6D90F7693759}" type="pres">
      <dgm:prSet presAssocID="{928DEA5F-C1A4-433E-9FD0-86B35DB0A05E}" presName="accentRepeatNode" presStyleLbl="solidFgAcc1" presStyleIdx="4" presStyleCnt="6"/>
      <dgm:spPr/>
    </dgm:pt>
    <dgm:pt modelId="{AC7ED6E6-E927-4461-BB5A-4520161FD8AA}" type="pres">
      <dgm:prSet presAssocID="{777E638D-D037-44FB-93FD-3650B655BF9D}" presName="text_6" presStyleLbl="node1" presStyleIdx="5" presStyleCnt="6">
        <dgm:presLayoutVars>
          <dgm:bulletEnabled val="1"/>
        </dgm:presLayoutVars>
      </dgm:prSet>
      <dgm:spPr/>
    </dgm:pt>
    <dgm:pt modelId="{739E388F-96F2-486C-981E-A76200C5BFE7}" type="pres">
      <dgm:prSet presAssocID="{777E638D-D037-44FB-93FD-3650B655BF9D}" presName="accent_6" presStyleCnt="0"/>
      <dgm:spPr/>
    </dgm:pt>
    <dgm:pt modelId="{F374EB22-843B-42E2-9EB7-C4FFB9D34212}" type="pres">
      <dgm:prSet presAssocID="{777E638D-D037-44FB-93FD-3650B655BF9D}" presName="accentRepeatNode" presStyleLbl="solidFgAcc1" presStyleIdx="5" presStyleCnt="6"/>
      <dgm:spPr/>
    </dgm:pt>
  </dgm:ptLst>
  <dgm:cxnLst>
    <dgm:cxn modelId="{58FED00B-07F4-4B2D-81BC-593BE859F8D8}" type="presOf" srcId="{2ED80AFE-261F-4B85-9A76-22A623975A32}" destId="{A29F028F-2234-49D2-BB70-31176C97E524}" srcOrd="0" destOrd="0" presId="urn:microsoft.com/office/officeart/2008/layout/VerticalCurvedList"/>
    <dgm:cxn modelId="{5EB0F629-5DAE-44E8-B4D6-B97F2742B748}" srcId="{2ED80AFE-261F-4B85-9A76-22A623975A32}" destId="{0DF2C31B-8AA9-444F-8904-AD75AD9AE38F}" srcOrd="2" destOrd="0" parTransId="{832A70E2-A679-4965-BED7-0004E2180CC8}" sibTransId="{10E56A3B-89C9-4F52-BA9B-66542EB239E0}"/>
    <dgm:cxn modelId="{57A7A033-BB98-4ABD-A290-AC0AEC1D13D7}" type="presOf" srcId="{D2FAE894-12BA-4033-9013-0FA20574B65E}" destId="{1E884CDB-BA25-4F3C-8D73-77C53D52CF41}" srcOrd="0" destOrd="0" presId="urn:microsoft.com/office/officeart/2008/layout/VerticalCurvedList"/>
    <dgm:cxn modelId="{7D67333E-CAE3-40A3-83A1-0DB27196F7C5}" type="presOf" srcId="{928DEA5F-C1A4-433E-9FD0-86B35DB0A05E}" destId="{38D4261D-AC93-4063-9C76-583272F16701}" srcOrd="0" destOrd="0" presId="urn:microsoft.com/office/officeart/2008/layout/VerticalCurvedList"/>
    <dgm:cxn modelId="{0046B562-6738-44B8-B649-50550A59CD44}" type="presOf" srcId="{4D3D5AA8-6856-476D-9F10-8120C07CE5B1}" destId="{DC3F6D30-320A-45A3-8C34-E87EB41F8A0C}" srcOrd="0" destOrd="0" presId="urn:microsoft.com/office/officeart/2008/layout/VerticalCurvedList"/>
    <dgm:cxn modelId="{68F63966-49F2-4849-A64E-D14A4E47818B}" srcId="{2ED80AFE-261F-4B85-9A76-22A623975A32}" destId="{95340BE0-CC21-445F-AAC1-B17E6EE5D8EB}" srcOrd="3" destOrd="0" parTransId="{04969552-F3AC-4181-8473-71236BF6244E}" sibTransId="{F599ED3A-6DDC-425A-9683-6CA6B1F69F04}"/>
    <dgm:cxn modelId="{3BE8E94B-3716-4422-A1C8-229BC63035C6}" srcId="{2ED80AFE-261F-4B85-9A76-22A623975A32}" destId="{928DEA5F-C1A4-433E-9FD0-86B35DB0A05E}" srcOrd="4" destOrd="0" parTransId="{295B4FB5-16E1-45D5-BA49-68138B271852}" sibTransId="{00853E21-CB92-4B69-A9E6-B51A1CC947F9}"/>
    <dgm:cxn modelId="{A8164054-A6BD-485C-9740-0478EB3A909E}" type="presOf" srcId="{0DF2C31B-8AA9-444F-8904-AD75AD9AE38F}" destId="{B56CA0F1-7FD1-4D32-B33C-5219A0B06954}" srcOrd="0" destOrd="0" presId="urn:microsoft.com/office/officeart/2008/layout/VerticalCurvedList"/>
    <dgm:cxn modelId="{A8E07176-D4C0-4E3D-9E88-4AC63CAC7A2C}" type="presOf" srcId="{CADE3879-7114-4C17-BD7F-4E4A12E6197C}" destId="{F00503DC-3FDE-427E-913F-2347768B369C}" srcOrd="0" destOrd="0" presId="urn:microsoft.com/office/officeart/2008/layout/VerticalCurvedList"/>
    <dgm:cxn modelId="{7B713057-5E87-42E9-A34C-008C1FB5A9D0}" srcId="{2ED80AFE-261F-4B85-9A76-22A623975A32}" destId="{D2FAE894-12BA-4033-9013-0FA20574B65E}" srcOrd="0" destOrd="0" parTransId="{83E1324E-CF7A-4F6E-BC01-C5390B9BE4D2}" sibTransId="{CADE3879-7114-4C17-BD7F-4E4A12E6197C}"/>
    <dgm:cxn modelId="{830E8C7A-FCD6-416E-B2D0-4EA9100AADE3}" srcId="{2ED80AFE-261F-4B85-9A76-22A623975A32}" destId="{4D3D5AA8-6856-476D-9F10-8120C07CE5B1}" srcOrd="1" destOrd="0" parTransId="{F0408476-464F-467F-9C09-2E893448F6A9}" sibTransId="{5AFC9A8E-1084-45C6-AC7D-3264A0ADE81F}"/>
    <dgm:cxn modelId="{85BD959B-EDD3-4116-95D9-4CBD6A837939}" type="presOf" srcId="{777E638D-D037-44FB-93FD-3650B655BF9D}" destId="{AC7ED6E6-E927-4461-BB5A-4520161FD8AA}" srcOrd="0" destOrd="0" presId="urn:microsoft.com/office/officeart/2008/layout/VerticalCurvedList"/>
    <dgm:cxn modelId="{7FA72A9C-8DA9-42F0-B76C-7A93B75ACBCF}" type="presOf" srcId="{95340BE0-CC21-445F-AAC1-B17E6EE5D8EB}" destId="{2E922D9D-1965-49E7-8FFF-BBFCFF235C03}" srcOrd="0" destOrd="0" presId="urn:microsoft.com/office/officeart/2008/layout/VerticalCurvedList"/>
    <dgm:cxn modelId="{0288F9EB-3583-4C14-B83C-DE7C0AEAC097}" srcId="{2ED80AFE-261F-4B85-9A76-22A623975A32}" destId="{777E638D-D037-44FB-93FD-3650B655BF9D}" srcOrd="5" destOrd="0" parTransId="{19D726D1-23BC-4A1D-9F83-F136B89C2818}" sibTransId="{38497F50-04A5-4257-9034-8B28879E3752}"/>
    <dgm:cxn modelId="{8ED0E983-23C5-4EE3-8E95-42992219C189}" type="presParOf" srcId="{A29F028F-2234-49D2-BB70-31176C97E524}" destId="{99B2A605-1ED2-4BC8-AC99-2A82C90A5A8E}" srcOrd="0" destOrd="0" presId="urn:microsoft.com/office/officeart/2008/layout/VerticalCurvedList"/>
    <dgm:cxn modelId="{EAC0E0B2-8575-4E0D-BAE2-1B11BC61ED06}" type="presParOf" srcId="{99B2A605-1ED2-4BC8-AC99-2A82C90A5A8E}" destId="{B81D5257-F521-4CF3-BC87-C76AB56AE438}" srcOrd="0" destOrd="0" presId="urn:microsoft.com/office/officeart/2008/layout/VerticalCurvedList"/>
    <dgm:cxn modelId="{D33A624A-E34B-4641-AE04-51E80D57DAD6}" type="presParOf" srcId="{B81D5257-F521-4CF3-BC87-C76AB56AE438}" destId="{01E09F69-18B5-4F3F-BF3B-A5882308B755}" srcOrd="0" destOrd="0" presId="urn:microsoft.com/office/officeart/2008/layout/VerticalCurvedList"/>
    <dgm:cxn modelId="{2F650C9B-5DC9-4C68-AD3F-4B0A51227F92}" type="presParOf" srcId="{B81D5257-F521-4CF3-BC87-C76AB56AE438}" destId="{F00503DC-3FDE-427E-913F-2347768B369C}" srcOrd="1" destOrd="0" presId="urn:microsoft.com/office/officeart/2008/layout/VerticalCurvedList"/>
    <dgm:cxn modelId="{063C73C8-FEB1-4333-B3EE-12F2C74A300C}" type="presParOf" srcId="{B81D5257-F521-4CF3-BC87-C76AB56AE438}" destId="{DB37AD5D-D6DE-4232-9199-474C9F125481}" srcOrd="2" destOrd="0" presId="urn:microsoft.com/office/officeart/2008/layout/VerticalCurvedList"/>
    <dgm:cxn modelId="{F79F3573-2E78-4D36-AFCD-FF2B8350D0A6}" type="presParOf" srcId="{B81D5257-F521-4CF3-BC87-C76AB56AE438}" destId="{9B5A4AAB-2DCC-4DF7-B60D-20B26B3070C2}" srcOrd="3" destOrd="0" presId="urn:microsoft.com/office/officeart/2008/layout/VerticalCurvedList"/>
    <dgm:cxn modelId="{A4D9DF64-4DCA-4061-B830-5051EB503B55}" type="presParOf" srcId="{99B2A605-1ED2-4BC8-AC99-2A82C90A5A8E}" destId="{1E884CDB-BA25-4F3C-8D73-77C53D52CF41}" srcOrd="1" destOrd="0" presId="urn:microsoft.com/office/officeart/2008/layout/VerticalCurvedList"/>
    <dgm:cxn modelId="{A21906DF-4FB3-4627-8C28-0D31A40BC038}" type="presParOf" srcId="{99B2A605-1ED2-4BC8-AC99-2A82C90A5A8E}" destId="{9F34050A-DDAA-40B7-9FF4-4D970CE92485}" srcOrd="2" destOrd="0" presId="urn:microsoft.com/office/officeart/2008/layout/VerticalCurvedList"/>
    <dgm:cxn modelId="{73F5E866-3666-4E3D-809A-B1D202CFBADE}" type="presParOf" srcId="{9F34050A-DDAA-40B7-9FF4-4D970CE92485}" destId="{519A950C-7DCD-4CB0-9466-1682D73BA9E1}" srcOrd="0" destOrd="0" presId="urn:microsoft.com/office/officeart/2008/layout/VerticalCurvedList"/>
    <dgm:cxn modelId="{7CABF073-63DA-4540-8D7C-6649D84EA7F0}" type="presParOf" srcId="{99B2A605-1ED2-4BC8-AC99-2A82C90A5A8E}" destId="{DC3F6D30-320A-45A3-8C34-E87EB41F8A0C}" srcOrd="3" destOrd="0" presId="urn:microsoft.com/office/officeart/2008/layout/VerticalCurvedList"/>
    <dgm:cxn modelId="{0D079AF5-934F-4DF0-95B2-EF890E322579}" type="presParOf" srcId="{99B2A605-1ED2-4BC8-AC99-2A82C90A5A8E}" destId="{14BA27AF-29FE-4797-9FFF-E306CA67EBF6}" srcOrd="4" destOrd="0" presId="urn:microsoft.com/office/officeart/2008/layout/VerticalCurvedList"/>
    <dgm:cxn modelId="{8379A2BD-905A-44A2-86D8-C9EC5E82A7C3}" type="presParOf" srcId="{14BA27AF-29FE-4797-9FFF-E306CA67EBF6}" destId="{4D7C4574-0BCE-46E1-8AC5-3CE56030E3F3}" srcOrd="0" destOrd="0" presId="urn:microsoft.com/office/officeart/2008/layout/VerticalCurvedList"/>
    <dgm:cxn modelId="{1F40E958-EDA0-471B-AF8B-48C36966059F}" type="presParOf" srcId="{99B2A605-1ED2-4BC8-AC99-2A82C90A5A8E}" destId="{B56CA0F1-7FD1-4D32-B33C-5219A0B06954}" srcOrd="5" destOrd="0" presId="urn:microsoft.com/office/officeart/2008/layout/VerticalCurvedList"/>
    <dgm:cxn modelId="{44CBA544-444F-42BC-8DE1-520ED3C51915}" type="presParOf" srcId="{99B2A605-1ED2-4BC8-AC99-2A82C90A5A8E}" destId="{EE1347CA-01BA-4B6D-B25C-A88FBDD7C450}" srcOrd="6" destOrd="0" presId="urn:microsoft.com/office/officeart/2008/layout/VerticalCurvedList"/>
    <dgm:cxn modelId="{F7988EB9-E679-4878-9C11-7C56B10B30BF}" type="presParOf" srcId="{EE1347CA-01BA-4B6D-B25C-A88FBDD7C450}" destId="{B1411730-B2A3-4C28-A50B-7387E2371265}" srcOrd="0" destOrd="0" presId="urn:microsoft.com/office/officeart/2008/layout/VerticalCurvedList"/>
    <dgm:cxn modelId="{60A8B625-6902-42E9-9ECE-91CCA1410E20}" type="presParOf" srcId="{99B2A605-1ED2-4BC8-AC99-2A82C90A5A8E}" destId="{2E922D9D-1965-49E7-8FFF-BBFCFF235C03}" srcOrd="7" destOrd="0" presId="urn:microsoft.com/office/officeart/2008/layout/VerticalCurvedList"/>
    <dgm:cxn modelId="{5334C83E-7A02-4A53-A1A8-63B0411084E9}" type="presParOf" srcId="{99B2A605-1ED2-4BC8-AC99-2A82C90A5A8E}" destId="{EA059B5C-3550-46B7-A21C-A014EB94A723}" srcOrd="8" destOrd="0" presId="urn:microsoft.com/office/officeart/2008/layout/VerticalCurvedList"/>
    <dgm:cxn modelId="{3B052AFF-41AE-4276-B2F7-3C8919C5FF01}" type="presParOf" srcId="{EA059B5C-3550-46B7-A21C-A014EB94A723}" destId="{DF6D05C1-6A5D-44A0-8669-35E31AE1D1E9}" srcOrd="0" destOrd="0" presId="urn:microsoft.com/office/officeart/2008/layout/VerticalCurvedList"/>
    <dgm:cxn modelId="{4CFB5B1A-A084-4A60-A322-8FEA92942ECD}" type="presParOf" srcId="{99B2A605-1ED2-4BC8-AC99-2A82C90A5A8E}" destId="{38D4261D-AC93-4063-9C76-583272F16701}" srcOrd="9" destOrd="0" presId="urn:microsoft.com/office/officeart/2008/layout/VerticalCurvedList"/>
    <dgm:cxn modelId="{5C0DF2E9-2F89-4733-829C-799C6FED080F}" type="presParOf" srcId="{99B2A605-1ED2-4BC8-AC99-2A82C90A5A8E}" destId="{C9B6108B-3E77-4CE9-9F3F-B840D2839D4C}" srcOrd="10" destOrd="0" presId="urn:microsoft.com/office/officeart/2008/layout/VerticalCurvedList"/>
    <dgm:cxn modelId="{77120E08-007D-4045-9D20-D55762A72E49}" type="presParOf" srcId="{C9B6108B-3E77-4CE9-9F3F-B840D2839D4C}" destId="{6111C006-A2FC-474F-91AF-6D90F7693759}" srcOrd="0" destOrd="0" presId="urn:microsoft.com/office/officeart/2008/layout/VerticalCurvedList"/>
    <dgm:cxn modelId="{F9F07D54-278B-4176-9368-DA2CBC7F2BCC}" type="presParOf" srcId="{99B2A605-1ED2-4BC8-AC99-2A82C90A5A8E}" destId="{AC7ED6E6-E927-4461-BB5A-4520161FD8AA}" srcOrd="11" destOrd="0" presId="urn:microsoft.com/office/officeart/2008/layout/VerticalCurvedList"/>
    <dgm:cxn modelId="{100EF4EA-F694-4FFF-B183-9FEED915E079}" type="presParOf" srcId="{99B2A605-1ED2-4BC8-AC99-2A82C90A5A8E}" destId="{739E388F-96F2-486C-981E-A76200C5BFE7}" srcOrd="12" destOrd="0" presId="urn:microsoft.com/office/officeart/2008/layout/VerticalCurvedList"/>
    <dgm:cxn modelId="{AFB0BBA3-BB41-4E28-B7C7-F2F14F17626F}" type="presParOf" srcId="{739E388F-96F2-486C-981E-A76200C5BFE7}" destId="{F374EB22-843B-42E2-9EB7-C4FFB9D3421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300" dirty="0"/>
            <a:t> </a:t>
          </a:r>
          <a:r>
            <a:rPr lang="en-US" sz="1700" dirty="0"/>
            <a:t>Final analysis delivered insights on revenue-driving movies and customer demographics.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032F15A7-54B4-4087-A5D2-48ECF9D77F5A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 Results were presented with visualizations in a comprehensive report, technical details of SQL code in Excel, and an ERD plus data dictionary. </a:t>
          </a:r>
        </a:p>
      </dgm:t>
    </dgm:pt>
    <dgm:pt modelId="{A3B4219B-5ED9-4A85-92C7-A884D3C57D82}" type="parTrans" cxnId="{B97628F9-D496-4E06-A39A-55CED676D423}">
      <dgm:prSet/>
      <dgm:spPr/>
      <dgm:t>
        <a:bodyPr/>
        <a:lstStyle/>
        <a:p>
          <a:endParaRPr lang="en-US"/>
        </a:p>
      </dgm:t>
    </dgm:pt>
    <dgm:pt modelId="{5415782C-3A74-4311-959C-7EDE3FF56AFF}" type="sibTrans" cxnId="{B97628F9-D496-4E06-A39A-55CED676D423}">
      <dgm:prSet/>
      <dgm:spPr/>
      <dgm:t>
        <a:bodyPr/>
        <a:lstStyle/>
        <a:p>
          <a:endParaRPr lang="en-US"/>
        </a:p>
      </dgm:t>
    </dgm:pt>
    <dgm:pt modelId="{CDE1754C-94DD-4792-BBEB-8B7CBE549A1C}">
      <dgm:prSet phldrT="[Text]" custT="1"/>
      <dgm:spPr/>
      <dgm:t>
        <a:bodyPr/>
        <a:lstStyle/>
        <a:p>
          <a:r>
            <a:rPr lang="en-US" sz="1700" dirty="0"/>
            <a:t>This project enhanced my SQL skills and ability to derive actionable business insights. </a:t>
          </a:r>
        </a:p>
      </dgm:t>
    </dgm:pt>
    <dgm:pt modelId="{DB29D20F-2201-4CB0-93DF-ADC134008B26}" type="parTrans" cxnId="{8916F0ED-5703-46A4-8C6C-067FA105AC4D}">
      <dgm:prSet/>
      <dgm:spPr/>
      <dgm:t>
        <a:bodyPr/>
        <a:lstStyle/>
        <a:p>
          <a:endParaRPr lang="en-US"/>
        </a:p>
      </dgm:t>
    </dgm:pt>
    <dgm:pt modelId="{932D6E91-26FD-4620-B173-56BBA0317B01}" type="sibTrans" cxnId="{8916F0ED-5703-46A4-8C6C-067FA105AC4D}">
      <dgm:prSet/>
      <dgm:spPr/>
      <dgm:t>
        <a:bodyPr/>
        <a:lstStyle/>
        <a:p>
          <a:endParaRPr lang="en-US"/>
        </a:p>
      </dgm:t>
    </dgm:pt>
    <dgm:pt modelId="{3FFA7EEF-F70A-4EAB-B135-0E837947ADAC}">
      <dgm:prSet phldrT="[Text]" custT="1"/>
      <dgm:spPr/>
      <dgm:t>
        <a:bodyPr/>
        <a:lstStyle/>
        <a:p>
          <a:r>
            <a:rPr lang="en-US" sz="1700" dirty="0"/>
            <a:t>Future improvements could include advanced predictive analytics for strategic planning.</a:t>
          </a:r>
        </a:p>
      </dgm:t>
    </dgm:pt>
    <dgm:pt modelId="{C3EF2635-D595-4F2F-855B-9043C56AD871}" type="parTrans" cxnId="{49E68192-E9B1-47CB-B793-634FD696A68D}">
      <dgm:prSet/>
      <dgm:spPr/>
      <dgm:t>
        <a:bodyPr/>
        <a:lstStyle/>
        <a:p>
          <a:endParaRPr lang="en-US"/>
        </a:p>
      </dgm:t>
    </dgm:pt>
    <dgm:pt modelId="{E5A3DCBB-E07D-4929-841C-3F440C390263}" type="sibTrans" cxnId="{49E68192-E9B1-47CB-B793-634FD696A68D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4" custScaleX="152838">
        <dgm:presLayoutVars>
          <dgm:bulletEnabled val="1"/>
        </dgm:presLayoutVars>
      </dgm:prSet>
      <dgm:spPr/>
    </dgm:pt>
    <dgm:pt modelId="{8BFF1533-86FF-409C-86D3-5E6203C23F28}" type="pres">
      <dgm:prSet presAssocID="{F9FA4387-AC45-4ED1-8973-640D6584AA81}" presName="sibTrans" presStyleLbl="sibTrans2D1" presStyleIdx="0" presStyleCnt="3"/>
      <dgm:spPr/>
    </dgm:pt>
    <dgm:pt modelId="{A7FE3E79-67F9-4109-A8CE-ED49940EEDF8}" type="pres">
      <dgm:prSet presAssocID="{F9FA4387-AC45-4ED1-8973-640D6584AA81}" presName="connectorText" presStyleLbl="sibTrans2D1" presStyleIdx="0" presStyleCnt="3"/>
      <dgm:spPr/>
    </dgm:pt>
    <dgm:pt modelId="{555FF642-5243-44EB-840F-059AB307AEFF}" type="pres">
      <dgm:prSet presAssocID="{032F15A7-54B4-4087-A5D2-48ECF9D77F5A}" presName="node" presStyleLbl="node1" presStyleIdx="1" presStyleCnt="4" custScaleX="153518" custScaleY="130133">
        <dgm:presLayoutVars>
          <dgm:bulletEnabled val="1"/>
        </dgm:presLayoutVars>
      </dgm:prSet>
      <dgm:spPr/>
    </dgm:pt>
    <dgm:pt modelId="{92B63E16-991B-4E1C-901F-FC3F3E8F894C}" type="pres">
      <dgm:prSet presAssocID="{5415782C-3A74-4311-959C-7EDE3FF56AFF}" presName="sibTrans" presStyleLbl="sibTrans2D1" presStyleIdx="1" presStyleCnt="3"/>
      <dgm:spPr/>
    </dgm:pt>
    <dgm:pt modelId="{89442617-0B98-4116-A3DD-3FCE18240EF0}" type="pres">
      <dgm:prSet presAssocID="{5415782C-3A74-4311-959C-7EDE3FF56AFF}" presName="connectorText" presStyleLbl="sibTrans2D1" presStyleIdx="1" presStyleCnt="3"/>
      <dgm:spPr/>
    </dgm:pt>
    <dgm:pt modelId="{3A42C32F-FCE9-4E30-9F2B-2C977FBF940C}" type="pres">
      <dgm:prSet presAssocID="{CDE1754C-94DD-4792-BBEB-8B7CBE549A1C}" presName="node" presStyleLbl="node1" presStyleIdx="2" presStyleCnt="4" custScaleX="152270">
        <dgm:presLayoutVars>
          <dgm:bulletEnabled val="1"/>
        </dgm:presLayoutVars>
      </dgm:prSet>
      <dgm:spPr/>
    </dgm:pt>
    <dgm:pt modelId="{C4943207-6B79-4BF6-B8B0-CAD87219D44D}" type="pres">
      <dgm:prSet presAssocID="{932D6E91-26FD-4620-B173-56BBA0317B01}" presName="sibTrans" presStyleLbl="sibTrans2D1" presStyleIdx="2" presStyleCnt="3"/>
      <dgm:spPr/>
    </dgm:pt>
    <dgm:pt modelId="{A3083C18-0DF3-48C5-BD93-6591C8164344}" type="pres">
      <dgm:prSet presAssocID="{932D6E91-26FD-4620-B173-56BBA0317B01}" presName="connectorText" presStyleLbl="sibTrans2D1" presStyleIdx="2" presStyleCnt="3"/>
      <dgm:spPr/>
    </dgm:pt>
    <dgm:pt modelId="{30816617-5E81-4F07-A023-CDE58D32A778}" type="pres">
      <dgm:prSet presAssocID="{3FFA7EEF-F70A-4EAB-B135-0E837947ADAC}" presName="node" presStyleLbl="node1" presStyleIdx="3" presStyleCnt="4" custScaleX="152270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DE679012-CC48-41E7-B362-25E63D53D0F3}" type="presOf" srcId="{CDE1754C-94DD-4792-BBEB-8B7CBE549A1C}" destId="{3A42C32F-FCE9-4E30-9F2B-2C977FBF940C}" srcOrd="0" destOrd="0" presId="urn:microsoft.com/office/officeart/2005/8/layout/process2"/>
    <dgm:cxn modelId="{27032423-5243-4394-B2DB-C491F432DE86}" type="presOf" srcId="{3FFA7EEF-F70A-4EAB-B135-0E837947ADAC}" destId="{30816617-5E81-4F07-A023-CDE58D32A778}" srcOrd="0" destOrd="0" presId="urn:microsoft.com/office/officeart/2005/8/layout/process2"/>
    <dgm:cxn modelId="{22AD1243-BE7F-4A24-AACB-30C6625DDDD4}" type="presOf" srcId="{032F15A7-54B4-4087-A5D2-48ECF9D77F5A}" destId="{555FF642-5243-44EB-840F-059AB307AEFF}" srcOrd="0" destOrd="0" presId="urn:microsoft.com/office/officeart/2005/8/layout/process2"/>
    <dgm:cxn modelId="{AA27294C-B469-4F1E-8442-BE147CA3C593}" type="presOf" srcId="{F9FA4387-AC45-4ED1-8973-640D6584AA81}" destId="{8BFF1533-86FF-409C-86D3-5E6203C23F28}" srcOrd="0" destOrd="0" presId="urn:microsoft.com/office/officeart/2005/8/layout/process2"/>
    <dgm:cxn modelId="{E655CD6D-D2C9-49B5-B10E-5215D465E00A}" type="presOf" srcId="{F9FA4387-AC45-4ED1-8973-640D6584AA81}" destId="{A7FE3E79-67F9-4109-A8CE-ED49940EEDF8}" srcOrd="1" destOrd="0" presId="urn:microsoft.com/office/officeart/2005/8/layout/process2"/>
    <dgm:cxn modelId="{0D026756-DF42-40F7-84FA-51A32BECDEF9}" type="presOf" srcId="{5415782C-3A74-4311-959C-7EDE3FF56AFF}" destId="{92B63E16-991B-4E1C-901F-FC3F3E8F894C}" srcOrd="0" destOrd="0" presId="urn:microsoft.com/office/officeart/2005/8/layout/process2"/>
    <dgm:cxn modelId="{49E68192-E9B1-47CB-B793-634FD696A68D}" srcId="{E1B7DCE1-87D1-43A7-A497-97B6B0A8BCD2}" destId="{3FFA7EEF-F70A-4EAB-B135-0E837947ADAC}" srcOrd="3" destOrd="0" parTransId="{C3EF2635-D595-4F2F-855B-9043C56AD871}" sibTransId="{E5A3DCBB-E07D-4929-841C-3F440C390263}"/>
    <dgm:cxn modelId="{56718498-BF39-419F-9B86-A98EBCDD1A4A}" type="presOf" srcId="{932D6E91-26FD-4620-B173-56BBA0317B01}" destId="{C4943207-6B79-4BF6-B8B0-CAD87219D44D}" srcOrd="0" destOrd="0" presId="urn:microsoft.com/office/officeart/2005/8/layout/process2"/>
    <dgm:cxn modelId="{7BA9E2BA-85C7-4006-AFB1-76EA4E3A3841}" type="presOf" srcId="{5415782C-3A74-4311-959C-7EDE3FF56AFF}" destId="{89442617-0B98-4116-A3DD-3FCE18240EF0}" srcOrd="1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8916F0ED-5703-46A4-8C6C-067FA105AC4D}" srcId="{E1B7DCE1-87D1-43A7-A497-97B6B0A8BCD2}" destId="{CDE1754C-94DD-4792-BBEB-8B7CBE549A1C}" srcOrd="2" destOrd="0" parTransId="{DB29D20F-2201-4CB0-93DF-ADC134008B26}" sibTransId="{932D6E91-26FD-4620-B173-56BBA0317B01}"/>
    <dgm:cxn modelId="{E2CF60EF-F7E9-47C1-9D33-DF0FF7961602}" type="presOf" srcId="{932D6E91-26FD-4620-B173-56BBA0317B01}" destId="{A3083C18-0DF3-48C5-BD93-6591C8164344}" srcOrd="1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B97628F9-D496-4E06-A39A-55CED676D423}" srcId="{E1B7DCE1-87D1-43A7-A497-97B6B0A8BCD2}" destId="{032F15A7-54B4-4087-A5D2-48ECF9D77F5A}" srcOrd="1" destOrd="0" parTransId="{A3B4219B-5ED9-4A85-92C7-A884D3C57D82}" sibTransId="{5415782C-3A74-4311-959C-7EDE3FF56AFF}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426F3CA5-1061-4A74-9220-75E4A5A39450}" type="presParOf" srcId="{02C0F9C4-2CA0-4F86-9068-C3325C45912D}" destId="{8BFF1533-86FF-409C-86D3-5E6203C23F28}" srcOrd="1" destOrd="0" presId="urn:microsoft.com/office/officeart/2005/8/layout/process2"/>
    <dgm:cxn modelId="{A0BA480C-AE35-4E25-9256-79F88A0A96CB}" type="presParOf" srcId="{8BFF1533-86FF-409C-86D3-5E6203C23F28}" destId="{A7FE3E79-67F9-4109-A8CE-ED49940EEDF8}" srcOrd="0" destOrd="0" presId="urn:microsoft.com/office/officeart/2005/8/layout/process2"/>
    <dgm:cxn modelId="{76D2D003-D68B-4565-BB28-98DAD5729FA0}" type="presParOf" srcId="{02C0F9C4-2CA0-4F86-9068-C3325C45912D}" destId="{555FF642-5243-44EB-840F-059AB307AEFF}" srcOrd="2" destOrd="0" presId="urn:microsoft.com/office/officeart/2005/8/layout/process2"/>
    <dgm:cxn modelId="{D492515D-317E-43A3-A604-B97FE55C8D1A}" type="presParOf" srcId="{02C0F9C4-2CA0-4F86-9068-C3325C45912D}" destId="{92B63E16-991B-4E1C-901F-FC3F3E8F894C}" srcOrd="3" destOrd="0" presId="urn:microsoft.com/office/officeart/2005/8/layout/process2"/>
    <dgm:cxn modelId="{4BBD9923-596C-4C48-9FDA-60A163198E30}" type="presParOf" srcId="{92B63E16-991B-4E1C-901F-FC3F3E8F894C}" destId="{89442617-0B98-4116-A3DD-3FCE18240EF0}" srcOrd="0" destOrd="0" presId="urn:microsoft.com/office/officeart/2005/8/layout/process2"/>
    <dgm:cxn modelId="{68F912BB-EFF8-4103-BFC8-5BBEB07AA731}" type="presParOf" srcId="{02C0F9C4-2CA0-4F86-9068-C3325C45912D}" destId="{3A42C32F-FCE9-4E30-9F2B-2C977FBF940C}" srcOrd="4" destOrd="0" presId="urn:microsoft.com/office/officeart/2005/8/layout/process2"/>
    <dgm:cxn modelId="{6E5B9B45-1180-4D11-9041-8037D3E62F98}" type="presParOf" srcId="{02C0F9C4-2CA0-4F86-9068-C3325C45912D}" destId="{C4943207-6B79-4BF6-B8B0-CAD87219D44D}" srcOrd="5" destOrd="0" presId="urn:microsoft.com/office/officeart/2005/8/layout/process2"/>
    <dgm:cxn modelId="{DD0FE932-EF9D-40FF-A265-7222AA547596}" type="presParOf" srcId="{C4943207-6B79-4BF6-B8B0-CAD87219D44D}" destId="{A3083C18-0DF3-48C5-BD93-6591C8164344}" srcOrd="0" destOrd="0" presId="urn:microsoft.com/office/officeart/2005/8/layout/process2"/>
    <dgm:cxn modelId="{56CF3644-A9A1-4CD9-A3EB-750A78788087}" type="presParOf" srcId="{02C0F9C4-2CA0-4F86-9068-C3325C45912D}" destId="{30816617-5E81-4F07-A023-CDE58D32A77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 Conducted a detailed analysis of Instacart's sales data to enhance their marketing strategy.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CAE1DFFD-A96B-4DB2-9171-7D162309CD6C}">
      <dgm:prSet phldrT="[Text]" custT="1"/>
      <dgm:spPr/>
      <dgm:t>
        <a:bodyPr/>
        <a:lstStyle/>
        <a:p>
          <a:r>
            <a:rPr lang="en-US" sz="1700" dirty="0"/>
            <a:t>Using Python libraries pandas, NumPy, and matplotlib, explored customer purchasing behaviors and sales patterns to provide actionable insights for targeted marketing campaigns.</a:t>
          </a:r>
        </a:p>
      </dgm:t>
    </dgm:pt>
    <dgm:pt modelId="{548E0AAA-F1E9-4D3A-BBC7-56BD5BA03F9B}" type="parTrans" cxnId="{38A26DB9-26C9-4FD2-9385-23BC6FDC9A80}">
      <dgm:prSet/>
      <dgm:spPr/>
      <dgm:t>
        <a:bodyPr/>
        <a:lstStyle/>
        <a:p>
          <a:endParaRPr lang="en-US"/>
        </a:p>
      </dgm:t>
    </dgm:pt>
    <dgm:pt modelId="{A568D65D-A723-4037-ABAD-8AF29546D6EF}" type="sibTrans" cxnId="{38A26DB9-26C9-4FD2-9385-23BC6FDC9A80}">
      <dgm:prSet/>
      <dgm:spPr/>
      <dgm:t>
        <a:bodyPr/>
        <a:lstStyle/>
        <a:p>
          <a:endParaRPr lang="en-US"/>
        </a:p>
      </dgm:t>
    </dgm:pt>
    <dgm:pt modelId="{8A2DADC9-F0A6-4CC2-A868-4CCD8B793238}">
      <dgm:prSet phldrT="[Text]" custT="1"/>
      <dgm:spPr/>
      <dgm:t>
        <a:bodyPr/>
        <a:lstStyle/>
        <a:p>
          <a:r>
            <a:rPr lang="en-US" sz="1700" dirty="0"/>
            <a:t>Customers Data Set from CareerFoundry.com and Instacart Data Sets and Data Dictionary from Kaggle.</a:t>
          </a:r>
        </a:p>
      </dgm:t>
    </dgm:pt>
    <dgm:pt modelId="{B3DBBD80-D8E2-493F-BDE4-996FA68823F8}" type="parTrans" cxnId="{DF5DED41-4A73-47FE-88D1-90A4216A490B}">
      <dgm:prSet/>
      <dgm:spPr/>
      <dgm:t>
        <a:bodyPr/>
        <a:lstStyle/>
        <a:p>
          <a:endParaRPr lang="en-US"/>
        </a:p>
      </dgm:t>
    </dgm:pt>
    <dgm:pt modelId="{7A39107A-B0B1-4F30-8FCB-7AB7202EC787}" type="sibTrans" cxnId="{DF5DED41-4A73-47FE-88D1-90A4216A490B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3" custScaleX="125773">
        <dgm:presLayoutVars>
          <dgm:bulletEnabled val="1"/>
        </dgm:presLayoutVars>
      </dgm:prSet>
      <dgm:spPr/>
    </dgm:pt>
    <dgm:pt modelId="{B434D0AB-E38E-4257-A07B-5645D830809E}" type="pres">
      <dgm:prSet presAssocID="{F9FA4387-AC45-4ED1-8973-640D6584AA81}" presName="sibTrans" presStyleLbl="sibTrans2D1" presStyleIdx="0" presStyleCnt="2"/>
      <dgm:spPr/>
    </dgm:pt>
    <dgm:pt modelId="{E4917080-B3E1-49F7-86CF-51A5767D21C0}" type="pres">
      <dgm:prSet presAssocID="{F9FA4387-AC45-4ED1-8973-640D6584AA81}" presName="connectorText" presStyleLbl="sibTrans2D1" presStyleIdx="0" presStyleCnt="2"/>
      <dgm:spPr/>
    </dgm:pt>
    <dgm:pt modelId="{48A9B55A-F8F3-4055-84C2-A42D6F21EC8B}" type="pres">
      <dgm:prSet presAssocID="{CAE1DFFD-A96B-4DB2-9171-7D162309CD6C}" presName="node" presStyleLbl="node1" presStyleIdx="1" presStyleCnt="3" custScaleX="126762">
        <dgm:presLayoutVars>
          <dgm:bulletEnabled val="1"/>
        </dgm:presLayoutVars>
      </dgm:prSet>
      <dgm:spPr/>
    </dgm:pt>
    <dgm:pt modelId="{A90B97D5-AF88-4B8C-8FA5-09545F59D4E0}" type="pres">
      <dgm:prSet presAssocID="{A568D65D-A723-4037-ABAD-8AF29546D6EF}" presName="sibTrans" presStyleLbl="sibTrans2D1" presStyleIdx="1" presStyleCnt="2"/>
      <dgm:spPr/>
    </dgm:pt>
    <dgm:pt modelId="{C3FA01E9-F057-471F-9C5F-B7D5AA1B9FA7}" type="pres">
      <dgm:prSet presAssocID="{A568D65D-A723-4037-ABAD-8AF29546D6EF}" presName="connectorText" presStyleLbl="sibTrans2D1" presStyleIdx="1" presStyleCnt="2"/>
      <dgm:spPr/>
    </dgm:pt>
    <dgm:pt modelId="{27D525CD-54EC-4BC9-A7F0-59B01579164B}" type="pres">
      <dgm:prSet presAssocID="{8A2DADC9-F0A6-4CC2-A868-4CCD8B793238}" presName="node" presStyleLbl="node1" presStyleIdx="2" presStyleCnt="3" custScaleX="126762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F6D6342A-EC0E-4F37-96F2-592848866B6F}" type="presOf" srcId="{8A2DADC9-F0A6-4CC2-A868-4CCD8B793238}" destId="{27D525CD-54EC-4BC9-A7F0-59B01579164B}" srcOrd="0" destOrd="0" presId="urn:microsoft.com/office/officeart/2005/8/layout/process2"/>
    <dgm:cxn modelId="{DF5DED41-4A73-47FE-88D1-90A4216A490B}" srcId="{E1B7DCE1-87D1-43A7-A497-97B6B0A8BCD2}" destId="{8A2DADC9-F0A6-4CC2-A868-4CCD8B793238}" srcOrd="2" destOrd="0" parTransId="{B3DBBD80-D8E2-493F-BDE4-996FA68823F8}" sibTransId="{7A39107A-B0B1-4F30-8FCB-7AB7202EC787}"/>
    <dgm:cxn modelId="{783F437A-7EDC-48AA-A60D-FB392F71D8D0}" type="presOf" srcId="{F9FA4387-AC45-4ED1-8973-640D6584AA81}" destId="{B434D0AB-E38E-4257-A07B-5645D830809E}" srcOrd="0" destOrd="0" presId="urn:microsoft.com/office/officeart/2005/8/layout/process2"/>
    <dgm:cxn modelId="{52A4B59F-1B81-4EBD-BA08-5C4667878E9D}" type="presOf" srcId="{A568D65D-A723-4037-ABAD-8AF29546D6EF}" destId="{A90B97D5-AF88-4B8C-8FA5-09545F59D4E0}" srcOrd="0" destOrd="0" presId="urn:microsoft.com/office/officeart/2005/8/layout/process2"/>
    <dgm:cxn modelId="{68785EAA-A68B-43B7-94CE-D03F7E292243}" type="presOf" srcId="{A568D65D-A723-4037-ABAD-8AF29546D6EF}" destId="{C3FA01E9-F057-471F-9C5F-B7D5AA1B9FA7}" srcOrd="1" destOrd="0" presId="urn:microsoft.com/office/officeart/2005/8/layout/process2"/>
    <dgm:cxn modelId="{356C34B2-DFB9-41B1-A25D-00D5EE3FEBAC}" type="presOf" srcId="{F9FA4387-AC45-4ED1-8973-640D6584AA81}" destId="{E4917080-B3E1-49F7-86CF-51A5767D21C0}" srcOrd="1" destOrd="0" presId="urn:microsoft.com/office/officeart/2005/8/layout/process2"/>
    <dgm:cxn modelId="{38A26DB9-26C9-4FD2-9385-23BC6FDC9A80}" srcId="{E1B7DCE1-87D1-43A7-A497-97B6B0A8BCD2}" destId="{CAE1DFFD-A96B-4DB2-9171-7D162309CD6C}" srcOrd="1" destOrd="0" parTransId="{548E0AAA-F1E9-4D3A-BBC7-56BD5BA03F9B}" sibTransId="{A568D65D-A723-4037-ABAD-8AF29546D6EF}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B8A577EB-97ED-4348-8FF7-050B07E0D8FF}" type="presOf" srcId="{CAE1DFFD-A96B-4DB2-9171-7D162309CD6C}" destId="{48A9B55A-F8F3-4055-84C2-A42D6F21EC8B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E0D572E2-5E83-4375-B0E9-EF9F2E465180}" type="presParOf" srcId="{02C0F9C4-2CA0-4F86-9068-C3325C45912D}" destId="{B434D0AB-E38E-4257-A07B-5645D830809E}" srcOrd="1" destOrd="0" presId="urn:microsoft.com/office/officeart/2005/8/layout/process2"/>
    <dgm:cxn modelId="{683BC891-5F17-446E-9C23-37625816B9EC}" type="presParOf" srcId="{B434D0AB-E38E-4257-A07B-5645D830809E}" destId="{E4917080-B3E1-49F7-86CF-51A5767D21C0}" srcOrd="0" destOrd="0" presId="urn:microsoft.com/office/officeart/2005/8/layout/process2"/>
    <dgm:cxn modelId="{E3276501-FB40-453D-98F8-89893F87729E}" type="presParOf" srcId="{02C0F9C4-2CA0-4F86-9068-C3325C45912D}" destId="{48A9B55A-F8F3-4055-84C2-A42D6F21EC8B}" srcOrd="2" destOrd="0" presId="urn:microsoft.com/office/officeart/2005/8/layout/process2"/>
    <dgm:cxn modelId="{BA1B7C66-7EEA-4051-8213-BC5AD2B2F584}" type="presParOf" srcId="{02C0F9C4-2CA0-4F86-9068-C3325C45912D}" destId="{A90B97D5-AF88-4B8C-8FA5-09545F59D4E0}" srcOrd="3" destOrd="0" presId="urn:microsoft.com/office/officeart/2005/8/layout/process2"/>
    <dgm:cxn modelId="{323EB01C-85FF-4905-9627-B7BDBDAD9563}" type="presParOf" srcId="{A90B97D5-AF88-4B8C-8FA5-09545F59D4E0}" destId="{C3FA01E9-F057-471F-9C5F-B7D5AA1B9FA7}" srcOrd="0" destOrd="0" presId="urn:microsoft.com/office/officeart/2005/8/layout/process2"/>
    <dgm:cxn modelId="{09A9AA6A-8F55-40B8-ACA4-CBDE56B08807}" type="presParOf" srcId="{02C0F9C4-2CA0-4F86-9068-C3325C45912D}" destId="{27D525CD-54EC-4BC9-A7F0-59B01579164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8AD1CCA-39E2-45AE-A430-ACCFC27218FF}">
      <dgm:prSet phldrT="[Text]"/>
      <dgm:spPr/>
      <dgm:t>
        <a:bodyPr/>
        <a:lstStyle/>
        <a:p>
          <a:pPr>
            <a:buNone/>
          </a:pPr>
          <a:r>
            <a:rPr lang="en-US" dirty="0"/>
            <a:t> Started by cleaning and merging multiple datasets, ensuring data accuracy.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CAE1DFFD-A96B-4DB2-9171-7D162309CD6C}">
      <dgm:prSet phldrT="[Text]"/>
      <dgm:spPr/>
      <dgm:t>
        <a:bodyPr/>
        <a:lstStyle/>
        <a:p>
          <a:r>
            <a:rPr lang="en-US" dirty="0"/>
            <a:t>Used pandas for data wrangling and aggregation then identified key trends such as peak shopping times and popular product categories. </a:t>
          </a:r>
        </a:p>
      </dgm:t>
    </dgm:pt>
    <dgm:pt modelId="{548E0AAA-F1E9-4D3A-BBC7-56BD5BA03F9B}" type="parTrans" cxnId="{38A26DB9-26C9-4FD2-9385-23BC6FDC9A80}">
      <dgm:prSet/>
      <dgm:spPr/>
      <dgm:t>
        <a:bodyPr/>
        <a:lstStyle/>
        <a:p>
          <a:endParaRPr lang="en-US"/>
        </a:p>
      </dgm:t>
    </dgm:pt>
    <dgm:pt modelId="{A568D65D-A723-4037-ABAD-8AF29546D6EF}" type="sibTrans" cxnId="{38A26DB9-26C9-4FD2-9385-23BC6FDC9A80}">
      <dgm:prSet/>
      <dgm:spPr/>
      <dgm:t>
        <a:bodyPr/>
        <a:lstStyle/>
        <a:p>
          <a:endParaRPr lang="en-US"/>
        </a:p>
      </dgm:t>
    </dgm:pt>
    <dgm:pt modelId="{8A2DADC9-F0A6-4CC2-A868-4CCD8B793238}">
      <dgm:prSet phldrT="[Text]"/>
      <dgm:spPr/>
      <dgm:t>
        <a:bodyPr/>
        <a:lstStyle/>
        <a:p>
          <a:r>
            <a:rPr lang="en-US" dirty="0"/>
            <a:t>Challenges included handling large datasets and ensuring meaningful data transformation, which were dealt with efficient coding practices.</a:t>
          </a:r>
        </a:p>
      </dgm:t>
    </dgm:pt>
    <dgm:pt modelId="{B3DBBD80-D8E2-493F-BDE4-996FA68823F8}" type="parTrans" cxnId="{DF5DED41-4A73-47FE-88D1-90A4216A490B}">
      <dgm:prSet/>
      <dgm:spPr/>
      <dgm:t>
        <a:bodyPr/>
        <a:lstStyle/>
        <a:p>
          <a:endParaRPr lang="en-US"/>
        </a:p>
      </dgm:t>
    </dgm:pt>
    <dgm:pt modelId="{7A39107A-B0B1-4F30-8FCB-7AB7202EC787}" type="sibTrans" cxnId="{DF5DED41-4A73-47FE-88D1-90A4216A490B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3" custScaleX="125773">
        <dgm:presLayoutVars>
          <dgm:bulletEnabled val="1"/>
        </dgm:presLayoutVars>
      </dgm:prSet>
      <dgm:spPr/>
    </dgm:pt>
    <dgm:pt modelId="{B434D0AB-E38E-4257-A07B-5645D830809E}" type="pres">
      <dgm:prSet presAssocID="{F9FA4387-AC45-4ED1-8973-640D6584AA81}" presName="sibTrans" presStyleLbl="sibTrans2D1" presStyleIdx="0" presStyleCnt="2"/>
      <dgm:spPr/>
    </dgm:pt>
    <dgm:pt modelId="{E4917080-B3E1-49F7-86CF-51A5767D21C0}" type="pres">
      <dgm:prSet presAssocID="{F9FA4387-AC45-4ED1-8973-640D6584AA81}" presName="connectorText" presStyleLbl="sibTrans2D1" presStyleIdx="0" presStyleCnt="2"/>
      <dgm:spPr/>
    </dgm:pt>
    <dgm:pt modelId="{48A9B55A-F8F3-4055-84C2-A42D6F21EC8B}" type="pres">
      <dgm:prSet presAssocID="{CAE1DFFD-A96B-4DB2-9171-7D162309CD6C}" presName="node" presStyleLbl="node1" presStyleIdx="1" presStyleCnt="3" custScaleX="126762">
        <dgm:presLayoutVars>
          <dgm:bulletEnabled val="1"/>
        </dgm:presLayoutVars>
      </dgm:prSet>
      <dgm:spPr/>
    </dgm:pt>
    <dgm:pt modelId="{A90B97D5-AF88-4B8C-8FA5-09545F59D4E0}" type="pres">
      <dgm:prSet presAssocID="{A568D65D-A723-4037-ABAD-8AF29546D6EF}" presName="sibTrans" presStyleLbl="sibTrans2D1" presStyleIdx="1" presStyleCnt="2"/>
      <dgm:spPr/>
    </dgm:pt>
    <dgm:pt modelId="{C3FA01E9-F057-471F-9C5F-B7D5AA1B9FA7}" type="pres">
      <dgm:prSet presAssocID="{A568D65D-A723-4037-ABAD-8AF29546D6EF}" presName="connectorText" presStyleLbl="sibTrans2D1" presStyleIdx="1" presStyleCnt="2"/>
      <dgm:spPr/>
    </dgm:pt>
    <dgm:pt modelId="{27D525CD-54EC-4BC9-A7F0-59B01579164B}" type="pres">
      <dgm:prSet presAssocID="{8A2DADC9-F0A6-4CC2-A868-4CCD8B793238}" presName="node" presStyleLbl="node1" presStyleIdx="2" presStyleCnt="3" custScaleX="126762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F6D6342A-EC0E-4F37-96F2-592848866B6F}" type="presOf" srcId="{8A2DADC9-F0A6-4CC2-A868-4CCD8B793238}" destId="{27D525CD-54EC-4BC9-A7F0-59B01579164B}" srcOrd="0" destOrd="0" presId="urn:microsoft.com/office/officeart/2005/8/layout/process2"/>
    <dgm:cxn modelId="{DF5DED41-4A73-47FE-88D1-90A4216A490B}" srcId="{E1B7DCE1-87D1-43A7-A497-97B6B0A8BCD2}" destId="{8A2DADC9-F0A6-4CC2-A868-4CCD8B793238}" srcOrd="2" destOrd="0" parTransId="{B3DBBD80-D8E2-493F-BDE4-996FA68823F8}" sibTransId="{7A39107A-B0B1-4F30-8FCB-7AB7202EC787}"/>
    <dgm:cxn modelId="{783F437A-7EDC-48AA-A60D-FB392F71D8D0}" type="presOf" srcId="{F9FA4387-AC45-4ED1-8973-640D6584AA81}" destId="{B434D0AB-E38E-4257-A07B-5645D830809E}" srcOrd="0" destOrd="0" presId="urn:microsoft.com/office/officeart/2005/8/layout/process2"/>
    <dgm:cxn modelId="{52A4B59F-1B81-4EBD-BA08-5C4667878E9D}" type="presOf" srcId="{A568D65D-A723-4037-ABAD-8AF29546D6EF}" destId="{A90B97D5-AF88-4B8C-8FA5-09545F59D4E0}" srcOrd="0" destOrd="0" presId="urn:microsoft.com/office/officeart/2005/8/layout/process2"/>
    <dgm:cxn modelId="{68785EAA-A68B-43B7-94CE-D03F7E292243}" type="presOf" srcId="{A568D65D-A723-4037-ABAD-8AF29546D6EF}" destId="{C3FA01E9-F057-471F-9C5F-B7D5AA1B9FA7}" srcOrd="1" destOrd="0" presId="urn:microsoft.com/office/officeart/2005/8/layout/process2"/>
    <dgm:cxn modelId="{356C34B2-DFB9-41B1-A25D-00D5EE3FEBAC}" type="presOf" srcId="{F9FA4387-AC45-4ED1-8973-640D6584AA81}" destId="{E4917080-B3E1-49F7-86CF-51A5767D21C0}" srcOrd="1" destOrd="0" presId="urn:microsoft.com/office/officeart/2005/8/layout/process2"/>
    <dgm:cxn modelId="{38A26DB9-26C9-4FD2-9385-23BC6FDC9A80}" srcId="{E1B7DCE1-87D1-43A7-A497-97B6B0A8BCD2}" destId="{CAE1DFFD-A96B-4DB2-9171-7D162309CD6C}" srcOrd="1" destOrd="0" parTransId="{548E0AAA-F1E9-4D3A-BBC7-56BD5BA03F9B}" sibTransId="{A568D65D-A723-4037-ABAD-8AF29546D6EF}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B8A577EB-97ED-4348-8FF7-050B07E0D8FF}" type="presOf" srcId="{CAE1DFFD-A96B-4DB2-9171-7D162309CD6C}" destId="{48A9B55A-F8F3-4055-84C2-A42D6F21EC8B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E0D572E2-5E83-4375-B0E9-EF9F2E465180}" type="presParOf" srcId="{02C0F9C4-2CA0-4F86-9068-C3325C45912D}" destId="{B434D0AB-E38E-4257-A07B-5645D830809E}" srcOrd="1" destOrd="0" presId="urn:microsoft.com/office/officeart/2005/8/layout/process2"/>
    <dgm:cxn modelId="{683BC891-5F17-446E-9C23-37625816B9EC}" type="presParOf" srcId="{B434D0AB-E38E-4257-A07B-5645D830809E}" destId="{E4917080-B3E1-49F7-86CF-51A5767D21C0}" srcOrd="0" destOrd="0" presId="urn:microsoft.com/office/officeart/2005/8/layout/process2"/>
    <dgm:cxn modelId="{E3276501-FB40-453D-98F8-89893F87729E}" type="presParOf" srcId="{02C0F9C4-2CA0-4F86-9068-C3325C45912D}" destId="{48A9B55A-F8F3-4055-84C2-A42D6F21EC8B}" srcOrd="2" destOrd="0" presId="urn:microsoft.com/office/officeart/2005/8/layout/process2"/>
    <dgm:cxn modelId="{BA1B7C66-7EEA-4051-8213-BC5AD2B2F584}" type="presParOf" srcId="{02C0F9C4-2CA0-4F86-9068-C3325C45912D}" destId="{A90B97D5-AF88-4B8C-8FA5-09545F59D4E0}" srcOrd="3" destOrd="0" presId="urn:microsoft.com/office/officeart/2005/8/layout/process2"/>
    <dgm:cxn modelId="{323EB01C-85FF-4905-9627-B7BDBDAD9563}" type="presParOf" srcId="{A90B97D5-AF88-4B8C-8FA5-09545F59D4E0}" destId="{C3FA01E9-F057-471F-9C5F-B7D5AA1B9FA7}" srcOrd="0" destOrd="0" presId="urn:microsoft.com/office/officeart/2005/8/layout/process2"/>
    <dgm:cxn modelId="{09A9AA6A-8F55-40B8-ACA4-CBDE56B08807}" type="presParOf" srcId="{02C0F9C4-2CA0-4F86-9068-C3325C45912D}" destId="{27D525CD-54EC-4BC9-A7F0-59B01579164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300" dirty="0"/>
            <a:t> </a:t>
          </a:r>
          <a:r>
            <a:rPr lang="en-US" sz="1700" dirty="0"/>
            <a:t>The final analysis provided insights into customer segmentation, highlighting peak sales times and popular products.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27AF4E41-3CD0-4B6A-8FD2-9055E4559AE1}">
      <dgm:prSet phldrT="[Text]" custT="1"/>
      <dgm:spPr/>
      <dgm:t>
        <a:bodyPr/>
        <a:lstStyle/>
        <a:p>
          <a:r>
            <a:rPr lang="en-US" sz="1700" dirty="0"/>
            <a:t>A comprehensive report presented population flows, consistency checks, wrangling steps, column derivations, visualizations, and recommendations.  </a:t>
          </a:r>
        </a:p>
      </dgm:t>
    </dgm:pt>
    <dgm:pt modelId="{34A291DE-D067-41A9-ACC6-EAE4C3B6B307}" type="parTrans" cxnId="{A6BC76E0-18DF-457B-98C4-98B341F50143}">
      <dgm:prSet/>
      <dgm:spPr/>
      <dgm:t>
        <a:bodyPr/>
        <a:lstStyle/>
        <a:p>
          <a:endParaRPr lang="en-US"/>
        </a:p>
      </dgm:t>
    </dgm:pt>
    <dgm:pt modelId="{742310A9-3514-40B0-AB7D-48D42D47BF99}" type="sibTrans" cxnId="{A6BC76E0-18DF-457B-98C4-98B341F50143}">
      <dgm:prSet/>
      <dgm:spPr/>
      <dgm:t>
        <a:bodyPr/>
        <a:lstStyle/>
        <a:p>
          <a:endParaRPr lang="en-US"/>
        </a:p>
      </dgm:t>
    </dgm:pt>
    <dgm:pt modelId="{0A4ACD14-B87C-43BD-A11E-ECBA52923CB1}">
      <dgm:prSet phldrT="[Text]" custT="1"/>
      <dgm:spPr/>
      <dgm:t>
        <a:bodyPr/>
        <a:lstStyle/>
        <a:p>
          <a:r>
            <a:rPr lang="en-US" sz="1700" dirty="0"/>
            <a:t>This project improved my data wrangling, aggregation, and visualization skills in Python.</a:t>
          </a:r>
        </a:p>
      </dgm:t>
    </dgm:pt>
    <dgm:pt modelId="{E8E0F7E0-1770-4AFF-AF04-FFA6AA42C36C}" type="parTrans" cxnId="{3178ED48-D2C5-4D32-B00E-4500A6E3302D}">
      <dgm:prSet/>
      <dgm:spPr/>
      <dgm:t>
        <a:bodyPr/>
        <a:lstStyle/>
        <a:p>
          <a:endParaRPr lang="en-US"/>
        </a:p>
      </dgm:t>
    </dgm:pt>
    <dgm:pt modelId="{3E1A20BE-E757-4818-841D-5242C5D8DB8F}" type="sibTrans" cxnId="{3178ED48-D2C5-4D32-B00E-4500A6E3302D}">
      <dgm:prSet/>
      <dgm:spPr/>
      <dgm:t>
        <a:bodyPr/>
        <a:lstStyle/>
        <a:p>
          <a:endParaRPr lang="en-US"/>
        </a:p>
      </dgm:t>
    </dgm:pt>
    <dgm:pt modelId="{D933AB1A-F434-413A-94EF-8BB50069F974}">
      <dgm:prSet phldrT="[Text]" custT="1"/>
      <dgm:spPr/>
      <dgm:t>
        <a:bodyPr/>
        <a:lstStyle/>
        <a:p>
          <a:r>
            <a:rPr lang="en-US" sz="1700" dirty="0"/>
            <a:t>Future work could include advanced predictive modeling to refine marketing strategies further.</a:t>
          </a:r>
        </a:p>
      </dgm:t>
    </dgm:pt>
    <dgm:pt modelId="{3E65578F-F6F6-4D77-8A60-CCC431ADFB3A}" type="parTrans" cxnId="{569707A3-98C1-43B1-AD16-0B341F438593}">
      <dgm:prSet/>
      <dgm:spPr/>
      <dgm:t>
        <a:bodyPr/>
        <a:lstStyle/>
        <a:p>
          <a:endParaRPr lang="en-US"/>
        </a:p>
      </dgm:t>
    </dgm:pt>
    <dgm:pt modelId="{4A16D0CB-2C7E-47FE-B9DA-BC24C768CDD8}" type="sibTrans" cxnId="{569707A3-98C1-43B1-AD16-0B341F438593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4" custScaleX="156400" custLinFactNeighborX="-44251" custLinFactNeighborY="-36309">
        <dgm:presLayoutVars>
          <dgm:bulletEnabled val="1"/>
        </dgm:presLayoutVars>
      </dgm:prSet>
      <dgm:spPr/>
    </dgm:pt>
    <dgm:pt modelId="{108C3A4A-0CB5-4731-8692-549081B2F0CF}" type="pres">
      <dgm:prSet presAssocID="{F9FA4387-AC45-4ED1-8973-640D6584AA81}" presName="sibTrans" presStyleLbl="sibTrans2D1" presStyleIdx="0" presStyleCnt="3"/>
      <dgm:spPr/>
    </dgm:pt>
    <dgm:pt modelId="{D834F6B4-6005-49FA-9E98-65DD5FE87A7C}" type="pres">
      <dgm:prSet presAssocID="{F9FA4387-AC45-4ED1-8973-640D6584AA81}" presName="connectorText" presStyleLbl="sibTrans2D1" presStyleIdx="0" presStyleCnt="3"/>
      <dgm:spPr/>
    </dgm:pt>
    <dgm:pt modelId="{D32E4EE3-7E0D-4CD6-8392-163670B49EE6}" type="pres">
      <dgm:prSet presAssocID="{27AF4E41-3CD0-4B6A-8FD2-9055E4559AE1}" presName="node" presStyleLbl="node1" presStyleIdx="1" presStyleCnt="4" custScaleX="156197">
        <dgm:presLayoutVars>
          <dgm:bulletEnabled val="1"/>
        </dgm:presLayoutVars>
      </dgm:prSet>
      <dgm:spPr/>
    </dgm:pt>
    <dgm:pt modelId="{6F465479-E8B3-49D5-B709-E6C1C8019E98}" type="pres">
      <dgm:prSet presAssocID="{742310A9-3514-40B0-AB7D-48D42D47BF99}" presName="sibTrans" presStyleLbl="sibTrans2D1" presStyleIdx="1" presStyleCnt="3"/>
      <dgm:spPr/>
    </dgm:pt>
    <dgm:pt modelId="{230D98ED-5C57-47F3-B8A4-E89CEE836CFB}" type="pres">
      <dgm:prSet presAssocID="{742310A9-3514-40B0-AB7D-48D42D47BF99}" presName="connectorText" presStyleLbl="sibTrans2D1" presStyleIdx="1" presStyleCnt="3"/>
      <dgm:spPr/>
    </dgm:pt>
    <dgm:pt modelId="{6CD1F8DD-0FAF-48A2-AABB-65D8D1B85E61}" type="pres">
      <dgm:prSet presAssocID="{0A4ACD14-B87C-43BD-A11E-ECBA52923CB1}" presName="node" presStyleLbl="node1" presStyleIdx="2" presStyleCnt="4" custScaleX="155062">
        <dgm:presLayoutVars>
          <dgm:bulletEnabled val="1"/>
        </dgm:presLayoutVars>
      </dgm:prSet>
      <dgm:spPr/>
    </dgm:pt>
    <dgm:pt modelId="{A2C32907-937A-472E-A179-3F936E5430BA}" type="pres">
      <dgm:prSet presAssocID="{3E1A20BE-E757-4818-841D-5242C5D8DB8F}" presName="sibTrans" presStyleLbl="sibTrans2D1" presStyleIdx="2" presStyleCnt="3"/>
      <dgm:spPr/>
    </dgm:pt>
    <dgm:pt modelId="{347DE1DF-F8D3-46E8-889C-26042BD60EFF}" type="pres">
      <dgm:prSet presAssocID="{3E1A20BE-E757-4818-841D-5242C5D8DB8F}" presName="connectorText" presStyleLbl="sibTrans2D1" presStyleIdx="2" presStyleCnt="3"/>
      <dgm:spPr/>
    </dgm:pt>
    <dgm:pt modelId="{881977C1-7E2A-43AE-B32A-2D96241A6D1F}" type="pres">
      <dgm:prSet presAssocID="{D933AB1A-F434-413A-94EF-8BB50069F974}" presName="node" presStyleLbl="node1" presStyleIdx="3" presStyleCnt="4" custScaleX="156197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EA3DDD21-7E59-43DE-8707-8E2DFC20ECA8}" type="presOf" srcId="{D933AB1A-F434-413A-94EF-8BB50069F974}" destId="{881977C1-7E2A-43AE-B32A-2D96241A6D1F}" srcOrd="0" destOrd="0" presId="urn:microsoft.com/office/officeart/2005/8/layout/process2"/>
    <dgm:cxn modelId="{42D32028-4773-425F-A719-07CB9E5B0817}" type="presOf" srcId="{27AF4E41-3CD0-4B6A-8FD2-9055E4559AE1}" destId="{D32E4EE3-7E0D-4CD6-8392-163670B49EE6}" srcOrd="0" destOrd="0" presId="urn:microsoft.com/office/officeart/2005/8/layout/process2"/>
    <dgm:cxn modelId="{EAC5222F-35FB-42D0-B5A4-D5B8F47DC2AE}" type="presOf" srcId="{742310A9-3514-40B0-AB7D-48D42D47BF99}" destId="{230D98ED-5C57-47F3-B8A4-E89CEE836CFB}" srcOrd="1" destOrd="0" presId="urn:microsoft.com/office/officeart/2005/8/layout/process2"/>
    <dgm:cxn modelId="{466F5E3B-F28E-4C56-B44E-0A69D77874AF}" type="presOf" srcId="{3E1A20BE-E757-4818-841D-5242C5D8DB8F}" destId="{347DE1DF-F8D3-46E8-889C-26042BD60EFF}" srcOrd="1" destOrd="0" presId="urn:microsoft.com/office/officeart/2005/8/layout/process2"/>
    <dgm:cxn modelId="{3CD8283F-20F3-420F-B4DF-04E3CB6748E8}" type="presOf" srcId="{F9FA4387-AC45-4ED1-8973-640D6584AA81}" destId="{D834F6B4-6005-49FA-9E98-65DD5FE87A7C}" srcOrd="1" destOrd="0" presId="urn:microsoft.com/office/officeart/2005/8/layout/process2"/>
    <dgm:cxn modelId="{3178ED48-D2C5-4D32-B00E-4500A6E3302D}" srcId="{E1B7DCE1-87D1-43A7-A497-97B6B0A8BCD2}" destId="{0A4ACD14-B87C-43BD-A11E-ECBA52923CB1}" srcOrd="2" destOrd="0" parTransId="{E8E0F7E0-1770-4AFF-AF04-FFA6AA42C36C}" sibTransId="{3E1A20BE-E757-4818-841D-5242C5D8DB8F}"/>
    <dgm:cxn modelId="{569707A3-98C1-43B1-AD16-0B341F438593}" srcId="{E1B7DCE1-87D1-43A7-A497-97B6B0A8BCD2}" destId="{D933AB1A-F434-413A-94EF-8BB50069F974}" srcOrd="3" destOrd="0" parTransId="{3E65578F-F6F6-4D77-8A60-CCC431ADFB3A}" sibTransId="{4A16D0CB-2C7E-47FE-B9DA-BC24C768CDD8}"/>
    <dgm:cxn modelId="{53B4EAB9-AB91-4D98-BA63-323B5AD7AE22}" type="presOf" srcId="{0A4ACD14-B87C-43BD-A11E-ECBA52923CB1}" destId="{6CD1F8DD-0FAF-48A2-AABB-65D8D1B85E61}" srcOrd="0" destOrd="0" presId="urn:microsoft.com/office/officeart/2005/8/layout/process2"/>
    <dgm:cxn modelId="{F997F6CF-46F3-437D-9890-EDD7553C91C8}" type="presOf" srcId="{742310A9-3514-40B0-AB7D-48D42D47BF99}" destId="{6F465479-E8B3-49D5-B709-E6C1C8019E98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A6BC76E0-18DF-457B-98C4-98B341F50143}" srcId="{E1B7DCE1-87D1-43A7-A497-97B6B0A8BCD2}" destId="{27AF4E41-3CD0-4B6A-8FD2-9055E4559AE1}" srcOrd="1" destOrd="0" parTransId="{34A291DE-D067-41A9-ACC6-EAE4C3B6B307}" sibTransId="{742310A9-3514-40B0-AB7D-48D42D47BF99}"/>
    <dgm:cxn modelId="{C5F93BE7-45F5-492A-A914-410D5D4E7B00}" type="presOf" srcId="{F9FA4387-AC45-4ED1-8973-640D6584AA81}" destId="{108C3A4A-0CB5-4731-8692-549081B2F0CF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9816EDF6-48CB-4BDE-B051-6A731A255286}" type="presOf" srcId="{3E1A20BE-E757-4818-841D-5242C5D8DB8F}" destId="{A2C32907-937A-472E-A179-3F936E5430BA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F47607B4-425A-41D7-9445-374318E8B3F5}" type="presParOf" srcId="{02C0F9C4-2CA0-4F86-9068-C3325C45912D}" destId="{108C3A4A-0CB5-4731-8692-549081B2F0CF}" srcOrd="1" destOrd="0" presId="urn:microsoft.com/office/officeart/2005/8/layout/process2"/>
    <dgm:cxn modelId="{56AB9686-6F92-4FDA-BA6F-F40DB69C5BD9}" type="presParOf" srcId="{108C3A4A-0CB5-4731-8692-549081B2F0CF}" destId="{D834F6B4-6005-49FA-9E98-65DD5FE87A7C}" srcOrd="0" destOrd="0" presId="urn:microsoft.com/office/officeart/2005/8/layout/process2"/>
    <dgm:cxn modelId="{38EFA53C-2661-4590-BC5F-E0457448226C}" type="presParOf" srcId="{02C0F9C4-2CA0-4F86-9068-C3325C45912D}" destId="{D32E4EE3-7E0D-4CD6-8392-163670B49EE6}" srcOrd="2" destOrd="0" presId="urn:microsoft.com/office/officeart/2005/8/layout/process2"/>
    <dgm:cxn modelId="{475AD1D3-1C5D-45AE-8C31-A2AE01E0863E}" type="presParOf" srcId="{02C0F9C4-2CA0-4F86-9068-C3325C45912D}" destId="{6F465479-E8B3-49D5-B709-E6C1C8019E98}" srcOrd="3" destOrd="0" presId="urn:microsoft.com/office/officeart/2005/8/layout/process2"/>
    <dgm:cxn modelId="{23E1A7A1-D1F9-4E2A-888A-A32B141B289E}" type="presParOf" srcId="{6F465479-E8B3-49D5-B709-E6C1C8019E98}" destId="{230D98ED-5C57-47F3-B8A4-E89CEE836CFB}" srcOrd="0" destOrd="0" presId="urn:microsoft.com/office/officeart/2005/8/layout/process2"/>
    <dgm:cxn modelId="{019D5FDA-4AD6-444A-B1DA-C82CF7923995}" type="presParOf" srcId="{02C0F9C4-2CA0-4F86-9068-C3325C45912D}" destId="{6CD1F8DD-0FAF-48A2-AABB-65D8D1B85E61}" srcOrd="4" destOrd="0" presId="urn:microsoft.com/office/officeart/2005/8/layout/process2"/>
    <dgm:cxn modelId="{7A97F516-9DDB-4DE5-856A-7A23C9F11ED5}" type="presParOf" srcId="{02C0F9C4-2CA0-4F86-9068-C3325C45912D}" destId="{A2C32907-937A-472E-A179-3F936E5430BA}" srcOrd="5" destOrd="0" presId="urn:microsoft.com/office/officeart/2005/8/layout/process2"/>
    <dgm:cxn modelId="{95B7274D-04CA-402C-9464-7203C0C82D28}" type="presParOf" srcId="{A2C32907-937A-472E-A179-3F936E5430BA}" destId="{347DE1DF-F8D3-46E8-889C-26042BD60EFF}" srcOrd="0" destOrd="0" presId="urn:microsoft.com/office/officeart/2005/8/layout/process2"/>
    <dgm:cxn modelId="{CC7CBFC5-AA1E-49EC-9D34-752B5DD09C79}" type="presParOf" srcId="{02C0F9C4-2CA0-4F86-9068-C3325C45912D}" destId="{881977C1-7E2A-43AE-B32A-2D96241A6D1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800" dirty="0"/>
            <a:t> </a:t>
          </a:r>
          <a:r>
            <a:rPr lang="en-US" sz="1700" dirty="0"/>
            <a:t>Supported a global bank's anti-money-laundering compliance department.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27AF4E41-3CD0-4B6A-8FD2-9055E4559AE1}">
      <dgm:prSet phldrT="[Text]" custT="1"/>
      <dgm:spPr/>
      <dgm:t>
        <a:bodyPr/>
        <a:lstStyle/>
        <a:p>
          <a:r>
            <a:rPr lang="en-US" sz="1700" dirty="0"/>
            <a:t> Using big data tools, assessed client and transaction risks. Conducted a customer distribution analysis.</a:t>
          </a:r>
        </a:p>
      </dgm:t>
    </dgm:pt>
    <dgm:pt modelId="{34A291DE-D067-41A9-ACC6-EAE4C3B6B307}" type="parTrans" cxnId="{A6BC76E0-18DF-457B-98C4-98B341F50143}">
      <dgm:prSet/>
      <dgm:spPr/>
      <dgm:t>
        <a:bodyPr/>
        <a:lstStyle/>
        <a:p>
          <a:endParaRPr lang="en-US"/>
        </a:p>
      </dgm:t>
    </dgm:pt>
    <dgm:pt modelId="{742310A9-3514-40B0-AB7D-48D42D47BF99}" type="sibTrans" cxnId="{A6BC76E0-18DF-457B-98C4-98B341F50143}">
      <dgm:prSet/>
      <dgm:spPr/>
      <dgm:t>
        <a:bodyPr/>
        <a:lstStyle/>
        <a:p>
          <a:endParaRPr lang="en-US"/>
        </a:p>
      </dgm:t>
    </dgm:pt>
    <dgm:pt modelId="{D678CA2C-5A98-43F2-89D5-D809A64D9371}">
      <dgm:prSet phldrT="[Text]" custT="1"/>
      <dgm:spPr/>
      <dgm:t>
        <a:bodyPr/>
        <a:lstStyle/>
        <a:p>
          <a:r>
            <a:rPr lang="en-US" sz="1700" dirty="0"/>
            <a:t>Conducted predictive analysis, time-series forecasting, and addressing data ethics concerns.</a:t>
          </a:r>
        </a:p>
      </dgm:t>
    </dgm:pt>
    <dgm:pt modelId="{DC3BBB48-663C-40E6-ABB0-31BA90D9A940}" type="parTrans" cxnId="{A6CEE115-0239-4A09-B912-CF641D5B3396}">
      <dgm:prSet/>
      <dgm:spPr/>
      <dgm:t>
        <a:bodyPr/>
        <a:lstStyle/>
        <a:p>
          <a:endParaRPr lang="en-US"/>
        </a:p>
      </dgm:t>
    </dgm:pt>
    <dgm:pt modelId="{5960C744-FCCF-4ADC-BFE7-642DBE0C18AD}" type="sibTrans" cxnId="{A6CEE115-0239-4A09-B912-CF641D5B3396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3" custScaleX="143670">
        <dgm:presLayoutVars>
          <dgm:bulletEnabled val="1"/>
        </dgm:presLayoutVars>
      </dgm:prSet>
      <dgm:spPr/>
    </dgm:pt>
    <dgm:pt modelId="{108C3A4A-0CB5-4731-8692-549081B2F0CF}" type="pres">
      <dgm:prSet presAssocID="{F9FA4387-AC45-4ED1-8973-640D6584AA81}" presName="sibTrans" presStyleLbl="sibTrans2D1" presStyleIdx="0" presStyleCnt="2"/>
      <dgm:spPr/>
    </dgm:pt>
    <dgm:pt modelId="{D834F6B4-6005-49FA-9E98-65DD5FE87A7C}" type="pres">
      <dgm:prSet presAssocID="{F9FA4387-AC45-4ED1-8973-640D6584AA81}" presName="connectorText" presStyleLbl="sibTrans2D1" presStyleIdx="0" presStyleCnt="2"/>
      <dgm:spPr/>
    </dgm:pt>
    <dgm:pt modelId="{D32E4EE3-7E0D-4CD6-8392-163670B49EE6}" type="pres">
      <dgm:prSet presAssocID="{27AF4E41-3CD0-4B6A-8FD2-9055E4559AE1}" presName="node" presStyleLbl="node1" presStyleIdx="1" presStyleCnt="3" custScaleX="143671">
        <dgm:presLayoutVars>
          <dgm:bulletEnabled val="1"/>
        </dgm:presLayoutVars>
      </dgm:prSet>
      <dgm:spPr/>
    </dgm:pt>
    <dgm:pt modelId="{12DBBD06-42BC-4B86-BB36-523CE7A2B01A}" type="pres">
      <dgm:prSet presAssocID="{742310A9-3514-40B0-AB7D-48D42D47BF99}" presName="sibTrans" presStyleLbl="sibTrans2D1" presStyleIdx="1" presStyleCnt="2"/>
      <dgm:spPr/>
    </dgm:pt>
    <dgm:pt modelId="{3A72AE49-5556-492C-845A-27CB22D5BD81}" type="pres">
      <dgm:prSet presAssocID="{742310A9-3514-40B0-AB7D-48D42D47BF99}" presName="connectorText" presStyleLbl="sibTrans2D1" presStyleIdx="1" presStyleCnt="2"/>
      <dgm:spPr/>
    </dgm:pt>
    <dgm:pt modelId="{A1851975-5CE5-43F5-A748-9E4E5D355C46}" type="pres">
      <dgm:prSet presAssocID="{D678CA2C-5A98-43F2-89D5-D809A64D9371}" presName="node" presStyleLbl="node1" presStyleIdx="2" presStyleCnt="3" custScaleX="144770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A6CEE115-0239-4A09-B912-CF641D5B3396}" srcId="{E1B7DCE1-87D1-43A7-A497-97B6B0A8BCD2}" destId="{D678CA2C-5A98-43F2-89D5-D809A64D9371}" srcOrd="2" destOrd="0" parTransId="{DC3BBB48-663C-40E6-ABB0-31BA90D9A940}" sibTransId="{5960C744-FCCF-4ADC-BFE7-642DBE0C18AD}"/>
    <dgm:cxn modelId="{42D32028-4773-425F-A719-07CB9E5B0817}" type="presOf" srcId="{27AF4E41-3CD0-4B6A-8FD2-9055E4559AE1}" destId="{D32E4EE3-7E0D-4CD6-8392-163670B49EE6}" srcOrd="0" destOrd="0" presId="urn:microsoft.com/office/officeart/2005/8/layout/process2"/>
    <dgm:cxn modelId="{3CD8283F-20F3-420F-B4DF-04E3CB6748E8}" type="presOf" srcId="{F9FA4387-AC45-4ED1-8973-640D6584AA81}" destId="{D834F6B4-6005-49FA-9E98-65DD5FE87A7C}" srcOrd="1" destOrd="0" presId="urn:microsoft.com/office/officeart/2005/8/layout/process2"/>
    <dgm:cxn modelId="{A8FE4656-8160-468C-B032-574F4B7A3028}" type="presOf" srcId="{742310A9-3514-40B0-AB7D-48D42D47BF99}" destId="{3A72AE49-5556-492C-845A-27CB22D5BD81}" srcOrd="1" destOrd="0" presId="urn:microsoft.com/office/officeart/2005/8/layout/process2"/>
    <dgm:cxn modelId="{961928BB-ABF4-4E3F-95C0-2AD1B818F468}" type="presOf" srcId="{742310A9-3514-40B0-AB7D-48D42D47BF99}" destId="{12DBBD06-42BC-4B86-BB36-523CE7A2B01A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A6BC76E0-18DF-457B-98C4-98B341F50143}" srcId="{E1B7DCE1-87D1-43A7-A497-97B6B0A8BCD2}" destId="{27AF4E41-3CD0-4B6A-8FD2-9055E4559AE1}" srcOrd="1" destOrd="0" parTransId="{34A291DE-D067-41A9-ACC6-EAE4C3B6B307}" sibTransId="{742310A9-3514-40B0-AB7D-48D42D47BF99}"/>
    <dgm:cxn modelId="{C5F93BE7-45F5-492A-A914-410D5D4E7B00}" type="presOf" srcId="{F9FA4387-AC45-4ED1-8973-640D6584AA81}" destId="{108C3A4A-0CB5-4731-8692-549081B2F0CF}" srcOrd="0" destOrd="0" presId="urn:microsoft.com/office/officeart/2005/8/layout/process2"/>
    <dgm:cxn modelId="{EA8303EF-6320-42C5-8D0B-492C99E86137}" type="presOf" srcId="{D678CA2C-5A98-43F2-89D5-D809A64D9371}" destId="{A1851975-5CE5-43F5-A748-9E4E5D355C46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F47607B4-425A-41D7-9445-374318E8B3F5}" type="presParOf" srcId="{02C0F9C4-2CA0-4F86-9068-C3325C45912D}" destId="{108C3A4A-0CB5-4731-8692-549081B2F0CF}" srcOrd="1" destOrd="0" presId="urn:microsoft.com/office/officeart/2005/8/layout/process2"/>
    <dgm:cxn modelId="{56AB9686-6F92-4FDA-BA6F-F40DB69C5BD9}" type="presParOf" srcId="{108C3A4A-0CB5-4731-8692-549081B2F0CF}" destId="{D834F6B4-6005-49FA-9E98-65DD5FE87A7C}" srcOrd="0" destOrd="0" presId="urn:microsoft.com/office/officeart/2005/8/layout/process2"/>
    <dgm:cxn modelId="{38EFA53C-2661-4590-BC5F-E0457448226C}" type="presParOf" srcId="{02C0F9C4-2CA0-4F86-9068-C3325C45912D}" destId="{D32E4EE3-7E0D-4CD6-8392-163670B49EE6}" srcOrd="2" destOrd="0" presId="urn:microsoft.com/office/officeart/2005/8/layout/process2"/>
    <dgm:cxn modelId="{679CD6DA-1F35-4258-9650-084C3CE5946D}" type="presParOf" srcId="{02C0F9C4-2CA0-4F86-9068-C3325C45912D}" destId="{12DBBD06-42BC-4B86-BB36-523CE7A2B01A}" srcOrd="3" destOrd="0" presId="urn:microsoft.com/office/officeart/2005/8/layout/process2"/>
    <dgm:cxn modelId="{3A2E4AF3-C011-4A4C-AF01-47B6F0E70874}" type="presParOf" srcId="{12DBBD06-42BC-4B86-BB36-523CE7A2B01A}" destId="{3A72AE49-5556-492C-845A-27CB22D5BD81}" srcOrd="0" destOrd="0" presId="urn:microsoft.com/office/officeart/2005/8/layout/process2"/>
    <dgm:cxn modelId="{EC7243FC-B94B-4EAB-BB6E-101CC9394E14}" type="presParOf" srcId="{02C0F9C4-2CA0-4F86-9068-C3325C45912D}" destId="{A1851975-5CE5-43F5-A748-9E4E5D355C4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Began by understanding structured and unstructured data characteristics.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27AF4E41-3CD0-4B6A-8FD2-9055E4559AE1}">
      <dgm:prSet phldrT="[Text]" custT="1"/>
      <dgm:spPr/>
      <dgm:t>
        <a:bodyPr/>
        <a:lstStyle/>
        <a:p>
          <a:r>
            <a:rPr lang="en-US" sz="1700" dirty="0"/>
            <a:t>Used Excel, Python and GitHub; cleaned and mined data, creating predictive models and time-series forecasts.  </a:t>
          </a:r>
        </a:p>
      </dgm:t>
    </dgm:pt>
    <dgm:pt modelId="{34A291DE-D067-41A9-ACC6-EAE4C3B6B307}" type="parTrans" cxnId="{A6BC76E0-18DF-457B-98C4-98B341F50143}">
      <dgm:prSet/>
      <dgm:spPr/>
      <dgm:t>
        <a:bodyPr/>
        <a:lstStyle/>
        <a:p>
          <a:endParaRPr lang="en-US"/>
        </a:p>
      </dgm:t>
    </dgm:pt>
    <dgm:pt modelId="{742310A9-3514-40B0-AB7D-48D42D47BF99}" type="sibTrans" cxnId="{A6BC76E0-18DF-457B-98C4-98B341F50143}">
      <dgm:prSet/>
      <dgm:spPr/>
      <dgm:t>
        <a:bodyPr/>
        <a:lstStyle/>
        <a:p>
          <a:endParaRPr lang="en-US"/>
        </a:p>
      </dgm:t>
    </dgm:pt>
    <dgm:pt modelId="{D678CA2C-5A98-43F2-89D5-D809A64D9371}">
      <dgm:prSet phldrT="[Text]" custT="1"/>
      <dgm:spPr/>
      <dgm:t>
        <a:bodyPr/>
        <a:lstStyle/>
        <a:p>
          <a:r>
            <a: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Created a decision tree with key factors leading to customer churn: Age, Account Balance, Credit Score, and Salary.</a:t>
          </a:r>
          <a:endParaRPr lang="en-US" sz="1700" dirty="0"/>
        </a:p>
      </dgm:t>
    </dgm:pt>
    <dgm:pt modelId="{DC3BBB48-663C-40E6-ABB0-31BA90D9A940}" type="parTrans" cxnId="{A6CEE115-0239-4A09-B912-CF641D5B3396}">
      <dgm:prSet/>
      <dgm:spPr/>
      <dgm:t>
        <a:bodyPr/>
        <a:lstStyle/>
        <a:p>
          <a:endParaRPr lang="en-US"/>
        </a:p>
      </dgm:t>
    </dgm:pt>
    <dgm:pt modelId="{5960C744-FCCF-4ADC-BFE7-642DBE0C18AD}" type="sibTrans" cxnId="{A6CEE115-0239-4A09-B912-CF641D5B3396}">
      <dgm:prSet/>
      <dgm:spPr/>
      <dgm:t>
        <a:bodyPr/>
        <a:lstStyle/>
        <a:p>
          <a:endParaRPr lang="en-US"/>
        </a:p>
      </dgm:t>
    </dgm:pt>
    <dgm:pt modelId="{1EE5A234-182E-4C66-BDD0-3DBE492962A2}">
      <dgm:prSet phldrT="[Text]" custT="1"/>
      <dgm:spPr/>
      <dgm:t>
        <a:bodyPr/>
        <a:lstStyle/>
        <a:p>
          <a:r>
            <a:rPr lang="en-US" sz="1700" dirty="0"/>
            <a:t>Addressing data bias and ethical issues was crucial in maintaining data integrity and security.</a:t>
          </a:r>
        </a:p>
      </dgm:t>
    </dgm:pt>
    <dgm:pt modelId="{27B473E6-5A76-4911-B8D9-B438942A4FF5}" type="parTrans" cxnId="{492BA765-8D90-472E-916A-A35D97EE79A9}">
      <dgm:prSet/>
      <dgm:spPr/>
      <dgm:t>
        <a:bodyPr/>
        <a:lstStyle/>
        <a:p>
          <a:endParaRPr lang="en-US"/>
        </a:p>
      </dgm:t>
    </dgm:pt>
    <dgm:pt modelId="{9A480350-A1CD-4844-9E28-76869B5433C2}" type="sibTrans" cxnId="{492BA765-8D90-472E-916A-A35D97EE79A9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4" custScaleX="143670">
        <dgm:presLayoutVars>
          <dgm:bulletEnabled val="1"/>
        </dgm:presLayoutVars>
      </dgm:prSet>
      <dgm:spPr/>
    </dgm:pt>
    <dgm:pt modelId="{108C3A4A-0CB5-4731-8692-549081B2F0CF}" type="pres">
      <dgm:prSet presAssocID="{F9FA4387-AC45-4ED1-8973-640D6584AA81}" presName="sibTrans" presStyleLbl="sibTrans2D1" presStyleIdx="0" presStyleCnt="3"/>
      <dgm:spPr/>
    </dgm:pt>
    <dgm:pt modelId="{D834F6B4-6005-49FA-9E98-65DD5FE87A7C}" type="pres">
      <dgm:prSet presAssocID="{F9FA4387-AC45-4ED1-8973-640D6584AA81}" presName="connectorText" presStyleLbl="sibTrans2D1" presStyleIdx="0" presStyleCnt="3"/>
      <dgm:spPr/>
    </dgm:pt>
    <dgm:pt modelId="{D32E4EE3-7E0D-4CD6-8392-163670B49EE6}" type="pres">
      <dgm:prSet presAssocID="{27AF4E41-3CD0-4B6A-8FD2-9055E4559AE1}" presName="node" presStyleLbl="node1" presStyleIdx="1" presStyleCnt="4" custScaleX="143671">
        <dgm:presLayoutVars>
          <dgm:bulletEnabled val="1"/>
        </dgm:presLayoutVars>
      </dgm:prSet>
      <dgm:spPr/>
    </dgm:pt>
    <dgm:pt modelId="{12DBBD06-42BC-4B86-BB36-523CE7A2B01A}" type="pres">
      <dgm:prSet presAssocID="{742310A9-3514-40B0-AB7D-48D42D47BF99}" presName="sibTrans" presStyleLbl="sibTrans2D1" presStyleIdx="1" presStyleCnt="3"/>
      <dgm:spPr/>
    </dgm:pt>
    <dgm:pt modelId="{3A72AE49-5556-492C-845A-27CB22D5BD81}" type="pres">
      <dgm:prSet presAssocID="{742310A9-3514-40B0-AB7D-48D42D47BF99}" presName="connectorText" presStyleLbl="sibTrans2D1" presStyleIdx="1" presStyleCnt="3"/>
      <dgm:spPr/>
    </dgm:pt>
    <dgm:pt modelId="{B8347CD5-9394-45B1-90CF-C7CAB0587A67}" type="pres">
      <dgm:prSet presAssocID="{1EE5A234-182E-4C66-BDD0-3DBE492962A2}" presName="node" presStyleLbl="node1" presStyleIdx="2" presStyleCnt="4" custScaleX="142070">
        <dgm:presLayoutVars>
          <dgm:bulletEnabled val="1"/>
        </dgm:presLayoutVars>
      </dgm:prSet>
      <dgm:spPr/>
    </dgm:pt>
    <dgm:pt modelId="{BDB7EFB3-066F-4228-B014-883E38B69A4B}" type="pres">
      <dgm:prSet presAssocID="{9A480350-A1CD-4844-9E28-76869B5433C2}" presName="sibTrans" presStyleLbl="sibTrans2D1" presStyleIdx="2" presStyleCnt="3"/>
      <dgm:spPr/>
    </dgm:pt>
    <dgm:pt modelId="{35515F3A-A647-48A3-BCB3-717E44D7F7BE}" type="pres">
      <dgm:prSet presAssocID="{9A480350-A1CD-4844-9E28-76869B5433C2}" presName="connectorText" presStyleLbl="sibTrans2D1" presStyleIdx="2" presStyleCnt="3"/>
      <dgm:spPr/>
    </dgm:pt>
    <dgm:pt modelId="{A1851975-5CE5-43F5-A748-9E4E5D355C46}" type="pres">
      <dgm:prSet presAssocID="{D678CA2C-5A98-43F2-89D5-D809A64D9371}" presName="node" presStyleLbl="node1" presStyleIdx="3" presStyleCnt="4" custScaleX="144770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A6CEE115-0239-4A09-B912-CF641D5B3396}" srcId="{E1B7DCE1-87D1-43A7-A497-97B6B0A8BCD2}" destId="{D678CA2C-5A98-43F2-89D5-D809A64D9371}" srcOrd="3" destOrd="0" parTransId="{DC3BBB48-663C-40E6-ABB0-31BA90D9A940}" sibTransId="{5960C744-FCCF-4ADC-BFE7-642DBE0C18AD}"/>
    <dgm:cxn modelId="{42D32028-4773-425F-A719-07CB9E5B0817}" type="presOf" srcId="{27AF4E41-3CD0-4B6A-8FD2-9055E4559AE1}" destId="{D32E4EE3-7E0D-4CD6-8392-163670B49EE6}" srcOrd="0" destOrd="0" presId="urn:microsoft.com/office/officeart/2005/8/layout/process2"/>
    <dgm:cxn modelId="{3CD8283F-20F3-420F-B4DF-04E3CB6748E8}" type="presOf" srcId="{F9FA4387-AC45-4ED1-8973-640D6584AA81}" destId="{D834F6B4-6005-49FA-9E98-65DD5FE87A7C}" srcOrd="1" destOrd="0" presId="urn:microsoft.com/office/officeart/2005/8/layout/process2"/>
    <dgm:cxn modelId="{492BA765-8D90-472E-916A-A35D97EE79A9}" srcId="{E1B7DCE1-87D1-43A7-A497-97B6B0A8BCD2}" destId="{1EE5A234-182E-4C66-BDD0-3DBE492962A2}" srcOrd="2" destOrd="0" parTransId="{27B473E6-5A76-4911-B8D9-B438942A4FF5}" sibTransId="{9A480350-A1CD-4844-9E28-76869B5433C2}"/>
    <dgm:cxn modelId="{C2135770-3284-4A8D-BABF-50E98ACFB59D}" type="presOf" srcId="{9A480350-A1CD-4844-9E28-76869B5433C2}" destId="{35515F3A-A647-48A3-BCB3-717E44D7F7BE}" srcOrd="1" destOrd="0" presId="urn:microsoft.com/office/officeart/2005/8/layout/process2"/>
    <dgm:cxn modelId="{A8FE4656-8160-468C-B032-574F4B7A3028}" type="presOf" srcId="{742310A9-3514-40B0-AB7D-48D42D47BF99}" destId="{3A72AE49-5556-492C-845A-27CB22D5BD81}" srcOrd="1" destOrd="0" presId="urn:microsoft.com/office/officeart/2005/8/layout/process2"/>
    <dgm:cxn modelId="{1ABD1D81-E7F9-4F34-B799-80AC468BC437}" type="presOf" srcId="{1EE5A234-182E-4C66-BDD0-3DBE492962A2}" destId="{B8347CD5-9394-45B1-90CF-C7CAB0587A67}" srcOrd="0" destOrd="0" presId="urn:microsoft.com/office/officeart/2005/8/layout/process2"/>
    <dgm:cxn modelId="{C2307DB4-9964-48BB-96D5-A2E0673AE9A9}" type="presOf" srcId="{9A480350-A1CD-4844-9E28-76869B5433C2}" destId="{BDB7EFB3-066F-4228-B014-883E38B69A4B}" srcOrd="0" destOrd="0" presId="urn:microsoft.com/office/officeart/2005/8/layout/process2"/>
    <dgm:cxn modelId="{961928BB-ABF4-4E3F-95C0-2AD1B818F468}" type="presOf" srcId="{742310A9-3514-40B0-AB7D-48D42D47BF99}" destId="{12DBBD06-42BC-4B86-BB36-523CE7A2B01A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A6BC76E0-18DF-457B-98C4-98B341F50143}" srcId="{E1B7DCE1-87D1-43A7-A497-97B6B0A8BCD2}" destId="{27AF4E41-3CD0-4B6A-8FD2-9055E4559AE1}" srcOrd="1" destOrd="0" parTransId="{34A291DE-D067-41A9-ACC6-EAE4C3B6B307}" sibTransId="{742310A9-3514-40B0-AB7D-48D42D47BF99}"/>
    <dgm:cxn modelId="{C5F93BE7-45F5-492A-A914-410D5D4E7B00}" type="presOf" srcId="{F9FA4387-AC45-4ED1-8973-640D6584AA81}" destId="{108C3A4A-0CB5-4731-8692-549081B2F0CF}" srcOrd="0" destOrd="0" presId="urn:microsoft.com/office/officeart/2005/8/layout/process2"/>
    <dgm:cxn modelId="{EA8303EF-6320-42C5-8D0B-492C99E86137}" type="presOf" srcId="{D678CA2C-5A98-43F2-89D5-D809A64D9371}" destId="{A1851975-5CE5-43F5-A748-9E4E5D355C46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F47607B4-425A-41D7-9445-374318E8B3F5}" type="presParOf" srcId="{02C0F9C4-2CA0-4F86-9068-C3325C45912D}" destId="{108C3A4A-0CB5-4731-8692-549081B2F0CF}" srcOrd="1" destOrd="0" presId="urn:microsoft.com/office/officeart/2005/8/layout/process2"/>
    <dgm:cxn modelId="{56AB9686-6F92-4FDA-BA6F-F40DB69C5BD9}" type="presParOf" srcId="{108C3A4A-0CB5-4731-8692-549081B2F0CF}" destId="{D834F6B4-6005-49FA-9E98-65DD5FE87A7C}" srcOrd="0" destOrd="0" presId="urn:microsoft.com/office/officeart/2005/8/layout/process2"/>
    <dgm:cxn modelId="{38EFA53C-2661-4590-BC5F-E0457448226C}" type="presParOf" srcId="{02C0F9C4-2CA0-4F86-9068-C3325C45912D}" destId="{D32E4EE3-7E0D-4CD6-8392-163670B49EE6}" srcOrd="2" destOrd="0" presId="urn:microsoft.com/office/officeart/2005/8/layout/process2"/>
    <dgm:cxn modelId="{679CD6DA-1F35-4258-9650-084C3CE5946D}" type="presParOf" srcId="{02C0F9C4-2CA0-4F86-9068-C3325C45912D}" destId="{12DBBD06-42BC-4B86-BB36-523CE7A2B01A}" srcOrd="3" destOrd="0" presId="urn:microsoft.com/office/officeart/2005/8/layout/process2"/>
    <dgm:cxn modelId="{3A2E4AF3-C011-4A4C-AF01-47B6F0E70874}" type="presParOf" srcId="{12DBBD06-42BC-4B86-BB36-523CE7A2B01A}" destId="{3A72AE49-5556-492C-845A-27CB22D5BD81}" srcOrd="0" destOrd="0" presId="urn:microsoft.com/office/officeart/2005/8/layout/process2"/>
    <dgm:cxn modelId="{70FFE90D-6D89-4DA9-B932-99CF4F8D60BD}" type="presParOf" srcId="{02C0F9C4-2CA0-4F86-9068-C3325C45912D}" destId="{B8347CD5-9394-45B1-90CF-C7CAB0587A67}" srcOrd="4" destOrd="0" presId="urn:microsoft.com/office/officeart/2005/8/layout/process2"/>
    <dgm:cxn modelId="{C795C59B-9671-40A9-9E21-79E251DB2C37}" type="presParOf" srcId="{02C0F9C4-2CA0-4F86-9068-C3325C45912D}" destId="{BDB7EFB3-066F-4228-B014-883E38B69A4B}" srcOrd="5" destOrd="0" presId="urn:microsoft.com/office/officeart/2005/8/layout/process2"/>
    <dgm:cxn modelId="{BED72645-D847-4279-B118-40870A0F82E7}" type="presParOf" srcId="{BDB7EFB3-066F-4228-B014-883E38B69A4B}" destId="{35515F3A-A647-48A3-BCB3-717E44D7F7BE}" srcOrd="0" destOrd="0" presId="urn:microsoft.com/office/officeart/2005/8/layout/process2"/>
    <dgm:cxn modelId="{EC7243FC-B94B-4EAB-BB6E-101CC9394E14}" type="presParOf" srcId="{02C0F9C4-2CA0-4F86-9068-C3325C45912D}" destId="{A1851975-5CE5-43F5-A748-9E4E5D355C4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The project delivered insights into high-risk transactions and client profiles, aiding the bank's compliance efforts.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27AF4E41-3CD0-4B6A-8FD2-9055E4559AE1}">
      <dgm:prSet phldrT="[Text]" custT="1"/>
      <dgm:spPr/>
      <dgm:t>
        <a:bodyPr/>
        <a:lstStyle/>
        <a:p>
          <a:r>
            <a:rPr lang="en-US" sz="1700" dirty="0"/>
            <a:t> Detailed visualizations and reports were created to communicate findings. </a:t>
          </a:r>
        </a:p>
      </dgm:t>
    </dgm:pt>
    <dgm:pt modelId="{34A291DE-D067-41A9-ACC6-EAE4C3B6B307}" type="parTrans" cxnId="{A6BC76E0-18DF-457B-98C4-98B341F50143}">
      <dgm:prSet/>
      <dgm:spPr/>
      <dgm:t>
        <a:bodyPr/>
        <a:lstStyle/>
        <a:p>
          <a:endParaRPr lang="en-US"/>
        </a:p>
      </dgm:t>
    </dgm:pt>
    <dgm:pt modelId="{742310A9-3514-40B0-AB7D-48D42D47BF99}" type="sibTrans" cxnId="{A6BC76E0-18DF-457B-98C4-98B341F50143}">
      <dgm:prSet/>
      <dgm:spPr/>
      <dgm:t>
        <a:bodyPr/>
        <a:lstStyle/>
        <a:p>
          <a:endParaRPr lang="en-US"/>
        </a:p>
      </dgm:t>
    </dgm:pt>
    <dgm:pt modelId="{D678CA2C-5A98-43F2-89D5-D809A64D937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700" dirty="0"/>
            <a:t>This project enhanced my skills in big data analytics, CRISP-DM Methodology, time series analysis, bias in predictive models, regression vs. classification, and ethical data handling.</a:t>
          </a:r>
        </a:p>
      </dgm:t>
    </dgm:pt>
    <dgm:pt modelId="{DC3BBB48-663C-40E6-ABB0-31BA90D9A940}" type="parTrans" cxnId="{A6CEE115-0239-4A09-B912-CF641D5B3396}">
      <dgm:prSet/>
      <dgm:spPr/>
      <dgm:t>
        <a:bodyPr/>
        <a:lstStyle/>
        <a:p>
          <a:endParaRPr lang="en-US"/>
        </a:p>
      </dgm:t>
    </dgm:pt>
    <dgm:pt modelId="{5960C744-FCCF-4ADC-BFE7-642DBE0C18AD}" type="sibTrans" cxnId="{A6CEE115-0239-4A09-B912-CF641D5B3396}">
      <dgm:prSet/>
      <dgm:spPr/>
      <dgm:t>
        <a:bodyPr/>
        <a:lstStyle/>
        <a:p>
          <a:endParaRPr lang="en-US"/>
        </a:p>
      </dgm:t>
    </dgm:pt>
    <dgm:pt modelId="{FBDCC051-D9B5-4F52-B816-0EA905485A61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Future work could integrate advanced machine learning techniques.</a:t>
          </a:r>
        </a:p>
      </dgm:t>
    </dgm:pt>
    <dgm:pt modelId="{83E1E092-34F3-46DA-9F91-2043A42776B9}" type="parTrans" cxnId="{D3A75AF9-5938-45C9-99F5-58589D9715E6}">
      <dgm:prSet/>
      <dgm:spPr/>
      <dgm:t>
        <a:bodyPr/>
        <a:lstStyle/>
        <a:p>
          <a:endParaRPr lang="en-US"/>
        </a:p>
      </dgm:t>
    </dgm:pt>
    <dgm:pt modelId="{53001786-B0B9-4746-A58E-D98872949114}" type="sibTrans" cxnId="{D3A75AF9-5938-45C9-99F5-58589D9715E6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4" custScaleX="178378" custScaleY="133331">
        <dgm:presLayoutVars>
          <dgm:bulletEnabled val="1"/>
        </dgm:presLayoutVars>
      </dgm:prSet>
      <dgm:spPr/>
    </dgm:pt>
    <dgm:pt modelId="{108C3A4A-0CB5-4731-8692-549081B2F0CF}" type="pres">
      <dgm:prSet presAssocID="{F9FA4387-AC45-4ED1-8973-640D6584AA81}" presName="sibTrans" presStyleLbl="sibTrans2D1" presStyleIdx="0" presStyleCnt="3"/>
      <dgm:spPr/>
    </dgm:pt>
    <dgm:pt modelId="{D834F6B4-6005-49FA-9E98-65DD5FE87A7C}" type="pres">
      <dgm:prSet presAssocID="{F9FA4387-AC45-4ED1-8973-640D6584AA81}" presName="connectorText" presStyleLbl="sibTrans2D1" presStyleIdx="0" presStyleCnt="3"/>
      <dgm:spPr/>
    </dgm:pt>
    <dgm:pt modelId="{D32E4EE3-7E0D-4CD6-8392-163670B49EE6}" type="pres">
      <dgm:prSet presAssocID="{27AF4E41-3CD0-4B6A-8FD2-9055E4559AE1}" presName="node" presStyleLbl="node1" presStyleIdx="1" presStyleCnt="4" custScaleX="178378">
        <dgm:presLayoutVars>
          <dgm:bulletEnabled val="1"/>
        </dgm:presLayoutVars>
      </dgm:prSet>
      <dgm:spPr/>
    </dgm:pt>
    <dgm:pt modelId="{12DBBD06-42BC-4B86-BB36-523CE7A2B01A}" type="pres">
      <dgm:prSet presAssocID="{742310A9-3514-40B0-AB7D-48D42D47BF99}" presName="sibTrans" presStyleLbl="sibTrans2D1" presStyleIdx="1" presStyleCnt="3"/>
      <dgm:spPr/>
    </dgm:pt>
    <dgm:pt modelId="{3A72AE49-5556-492C-845A-27CB22D5BD81}" type="pres">
      <dgm:prSet presAssocID="{742310A9-3514-40B0-AB7D-48D42D47BF99}" presName="connectorText" presStyleLbl="sibTrans2D1" presStyleIdx="1" presStyleCnt="3"/>
      <dgm:spPr/>
    </dgm:pt>
    <dgm:pt modelId="{A1851975-5CE5-43F5-A748-9E4E5D355C46}" type="pres">
      <dgm:prSet presAssocID="{D678CA2C-5A98-43F2-89D5-D809A64D9371}" presName="node" presStyleLbl="node1" presStyleIdx="2" presStyleCnt="4" custScaleX="178378" custScaleY="161175">
        <dgm:presLayoutVars>
          <dgm:bulletEnabled val="1"/>
        </dgm:presLayoutVars>
      </dgm:prSet>
      <dgm:spPr/>
    </dgm:pt>
    <dgm:pt modelId="{025494EB-FD7A-47AA-9524-F6E1A87B8103}" type="pres">
      <dgm:prSet presAssocID="{5960C744-FCCF-4ADC-BFE7-642DBE0C18AD}" presName="sibTrans" presStyleLbl="sibTrans2D1" presStyleIdx="2" presStyleCnt="3"/>
      <dgm:spPr/>
    </dgm:pt>
    <dgm:pt modelId="{3A57DB82-0CAE-49AE-B99D-EB1116FBD44F}" type="pres">
      <dgm:prSet presAssocID="{5960C744-FCCF-4ADC-BFE7-642DBE0C18AD}" presName="connectorText" presStyleLbl="sibTrans2D1" presStyleIdx="2" presStyleCnt="3"/>
      <dgm:spPr/>
    </dgm:pt>
    <dgm:pt modelId="{8D8D447E-F1C2-470F-9B24-5982868897FB}" type="pres">
      <dgm:prSet presAssocID="{FBDCC051-D9B5-4F52-B816-0EA905485A61}" presName="node" presStyleLbl="node1" presStyleIdx="3" presStyleCnt="4" custScaleX="178378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A6CEE115-0239-4A09-B912-CF641D5B3396}" srcId="{E1B7DCE1-87D1-43A7-A497-97B6B0A8BCD2}" destId="{D678CA2C-5A98-43F2-89D5-D809A64D9371}" srcOrd="2" destOrd="0" parTransId="{DC3BBB48-663C-40E6-ABB0-31BA90D9A940}" sibTransId="{5960C744-FCCF-4ADC-BFE7-642DBE0C18AD}"/>
    <dgm:cxn modelId="{42D32028-4773-425F-A719-07CB9E5B0817}" type="presOf" srcId="{27AF4E41-3CD0-4B6A-8FD2-9055E4559AE1}" destId="{D32E4EE3-7E0D-4CD6-8392-163670B49EE6}" srcOrd="0" destOrd="0" presId="urn:microsoft.com/office/officeart/2005/8/layout/process2"/>
    <dgm:cxn modelId="{A21EFC2F-3922-43B8-9397-822FC697F3D3}" type="presOf" srcId="{5960C744-FCCF-4ADC-BFE7-642DBE0C18AD}" destId="{3A57DB82-0CAE-49AE-B99D-EB1116FBD44F}" srcOrd="1" destOrd="0" presId="urn:microsoft.com/office/officeart/2005/8/layout/process2"/>
    <dgm:cxn modelId="{3CD8283F-20F3-420F-B4DF-04E3CB6748E8}" type="presOf" srcId="{F9FA4387-AC45-4ED1-8973-640D6584AA81}" destId="{D834F6B4-6005-49FA-9E98-65DD5FE87A7C}" srcOrd="1" destOrd="0" presId="urn:microsoft.com/office/officeart/2005/8/layout/process2"/>
    <dgm:cxn modelId="{A8FE4656-8160-468C-B032-574F4B7A3028}" type="presOf" srcId="{742310A9-3514-40B0-AB7D-48D42D47BF99}" destId="{3A72AE49-5556-492C-845A-27CB22D5BD81}" srcOrd="1" destOrd="0" presId="urn:microsoft.com/office/officeart/2005/8/layout/process2"/>
    <dgm:cxn modelId="{961928BB-ABF4-4E3F-95C0-2AD1B818F468}" type="presOf" srcId="{742310A9-3514-40B0-AB7D-48D42D47BF99}" destId="{12DBBD06-42BC-4B86-BB36-523CE7A2B01A}" srcOrd="0" destOrd="0" presId="urn:microsoft.com/office/officeart/2005/8/layout/process2"/>
    <dgm:cxn modelId="{DA1742C6-E039-4901-91CD-114CC692A032}" type="presOf" srcId="{5960C744-FCCF-4ADC-BFE7-642DBE0C18AD}" destId="{025494EB-FD7A-47AA-9524-F6E1A87B8103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A6BC76E0-18DF-457B-98C4-98B341F50143}" srcId="{E1B7DCE1-87D1-43A7-A497-97B6B0A8BCD2}" destId="{27AF4E41-3CD0-4B6A-8FD2-9055E4559AE1}" srcOrd="1" destOrd="0" parTransId="{34A291DE-D067-41A9-ACC6-EAE4C3B6B307}" sibTransId="{742310A9-3514-40B0-AB7D-48D42D47BF99}"/>
    <dgm:cxn modelId="{3D0D41E6-8ABF-4D3C-A282-1BA1AB67222A}" type="presOf" srcId="{FBDCC051-D9B5-4F52-B816-0EA905485A61}" destId="{8D8D447E-F1C2-470F-9B24-5982868897FB}" srcOrd="0" destOrd="0" presId="urn:microsoft.com/office/officeart/2005/8/layout/process2"/>
    <dgm:cxn modelId="{C5F93BE7-45F5-492A-A914-410D5D4E7B00}" type="presOf" srcId="{F9FA4387-AC45-4ED1-8973-640D6584AA81}" destId="{108C3A4A-0CB5-4731-8692-549081B2F0CF}" srcOrd="0" destOrd="0" presId="urn:microsoft.com/office/officeart/2005/8/layout/process2"/>
    <dgm:cxn modelId="{EA8303EF-6320-42C5-8D0B-492C99E86137}" type="presOf" srcId="{D678CA2C-5A98-43F2-89D5-D809A64D9371}" destId="{A1851975-5CE5-43F5-A748-9E4E5D355C46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D3A75AF9-5938-45C9-99F5-58589D9715E6}" srcId="{E1B7DCE1-87D1-43A7-A497-97B6B0A8BCD2}" destId="{FBDCC051-D9B5-4F52-B816-0EA905485A61}" srcOrd="3" destOrd="0" parTransId="{83E1E092-34F3-46DA-9F91-2043A42776B9}" sibTransId="{53001786-B0B9-4746-A58E-D98872949114}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F47607B4-425A-41D7-9445-374318E8B3F5}" type="presParOf" srcId="{02C0F9C4-2CA0-4F86-9068-C3325C45912D}" destId="{108C3A4A-0CB5-4731-8692-549081B2F0CF}" srcOrd="1" destOrd="0" presId="urn:microsoft.com/office/officeart/2005/8/layout/process2"/>
    <dgm:cxn modelId="{56AB9686-6F92-4FDA-BA6F-F40DB69C5BD9}" type="presParOf" srcId="{108C3A4A-0CB5-4731-8692-549081B2F0CF}" destId="{D834F6B4-6005-49FA-9E98-65DD5FE87A7C}" srcOrd="0" destOrd="0" presId="urn:microsoft.com/office/officeart/2005/8/layout/process2"/>
    <dgm:cxn modelId="{38EFA53C-2661-4590-BC5F-E0457448226C}" type="presParOf" srcId="{02C0F9C4-2CA0-4F86-9068-C3325C45912D}" destId="{D32E4EE3-7E0D-4CD6-8392-163670B49EE6}" srcOrd="2" destOrd="0" presId="urn:microsoft.com/office/officeart/2005/8/layout/process2"/>
    <dgm:cxn modelId="{679CD6DA-1F35-4258-9650-084C3CE5946D}" type="presParOf" srcId="{02C0F9C4-2CA0-4F86-9068-C3325C45912D}" destId="{12DBBD06-42BC-4B86-BB36-523CE7A2B01A}" srcOrd="3" destOrd="0" presId="urn:microsoft.com/office/officeart/2005/8/layout/process2"/>
    <dgm:cxn modelId="{3A2E4AF3-C011-4A4C-AF01-47B6F0E70874}" type="presParOf" srcId="{12DBBD06-42BC-4B86-BB36-523CE7A2B01A}" destId="{3A72AE49-5556-492C-845A-27CB22D5BD81}" srcOrd="0" destOrd="0" presId="urn:microsoft.com/office/officeart/2005/8/layout/process2"/>
    <dgm:cxn modelId="{EC7243FC-B94B-4EAB-BB6E-101CC9394E14}" type="presParOf" srcId="{02C0F9C4-2CA0-4F86-9068-C3325C45912D}" destId="{A1851975-5CE5-43F5-A748-9E4E5D355C46}" srcOrd="4" destOrd="0" presId="urn:microsoft.com/office/officeart/2005/8/layout/process2"/>
    <dgm:cxn modelId="{058BDDFD-399F-449A-90E2-8B256EB69938}" type="presParOf" srcId="{02C0F9C4-2CA0-4F86-9068-C3325C45912D}" destId="{025494EB-FD7A-47AA-9524-F6E1A87B8103}" srcOrd="5" destOrd="0" presId="urn:microsoft.com/office/officeart/2005/8/layout/process2"/>
    <dgm:cxn modelId="{A6AEEB56-E614-402F-849B-AF5A31538C5F}" type="presParOf" srcId="{025494EB-FD7A-47AA-9524-F6E1A87B8103}" destId="{3A57DB82-0CAE-49AE-B99D-EB1116FBD44F}" srcOrd="0" destOrd="0" presId="urn:microsoft.com/office/officeart/2005/8/layout/process2"/>
    <dgm:cxn modelId="{8AB39C7C-8827-4E86-9ED4-C5D56D9A0A58}" type="presParOf" srcId="{02C0F9C4-2CA0-4F86-9068-C3325C45912D}" destId="{8D8D447E-F1C2-470F-9B24-5982868897F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B56D58C-7E8B-41E5-99E9-B2F1B9076729}" type="doc">
      <dgm:prSet loTypeId="urn:microsoft.com/office/officeart/2005/8/layout/process2" loCatId="process" qsTypeId="urn:microsoft.com/office/officeart/2005/8/quickstyle/simple2" qsCatId="simple" csTypeId="urn:microsoft.com/office/officeart/2005/8/colors/accent6_1" csCatId="accent6" phldr="1"/>
      <dgm:spPr/>
    </dgm:pt>
    <dgm:pt modelId="{6AE4BA5B-1EC6-419D-B32F-3099E9D2E3BF}">
      <dgm:prSet phldrT="[Text]" custT="1"/>
      <dgm:spPr/>
      <dgm:t>
        <a:bodyPr/>
        <a:lstStyle/>
        <a:p>
          <a:r>
            <a:rPr lang="en-US" sz="1700" dirty="0"/>
            <a:t>Chose data sets for in-depth analysis on           U.S. federal building utilization.</a:t>
          </a:r>
        </a:p>
      </dgm:t>
    </dgm:pt>
    <dgm:pt modelId="{B08B0AF9-AB9B-4859-98D2-DED2CAC5794E}" type="parTrans" cxnId="{743249E8-9D0C-4CCF-85DF-64589FF0B88E}">
      <dgm:prSet/>
      <dgm:spPr/>
      <dgm:t>
        <a:bodyPr/>
        <a:lstStyle/>
        <a:p>
          <a:endParaRPr lang="en-US"/>
        </a:p>
      </dgm:t>
    </dgm:pt>
    <dgm:pt modelId="{A3AFF853-2A31-442B-A58D-926D04E1C170}" type="sibTrans" cxnId="{743249E8-9D0C-4CCF-85DF-64589FF0B88E}">
      <dgm:prSet/>
      <dgm:spPr/>
      <dgm:t>
        <a:bodyPr/>
        <a:lstStyle/>
        <a:p>
          <a:endParaRPr lang="en-US"/>
        </a:p>
      </dgm:t>
    </dgm:pt>
    <dgm:pt modelId="{B14FF80B-02CF-47E7-8A03-8B320A88D36C}">
      <dgm:prSet phldrT="[Text]" custT="1"/>
      <dgm:spPr/>
      <dgm:t>
        <a:bodyPr/>
        <a:lstStyle/>
        <a:p>
          <a:r>
            <a:rPr lang="en-US" sz="1700" dirty="0"/>
            <a:t>Used Python libraries to clean data and create subsets for supervised learning, regression analysis, clustering, and time series analysis.</a:t>
          </a:r>
        </a:p>
      </dgm:t>
    </dgm:pt>
    <dgm:pt modelId="{9FCCB3E5-3A61-4E4E-8F4A-40FC0DBCAF8A}" type="parTrans" cxnId="{9B99526A-BB77-420A-A8A4-C51B65E29C98}">
      <dgm:prSet/>
      <dgm:spPr/>
      <dgm:t>
        <a:bodyPr/>
        <a:lstStyle/>
        <a:p>
          <a:endParaRPr lang="en-US"/>
        </a:p>
      </dgm:t>
    </dgm:pt>
    <dgm:pt modelId="{B99B388B-1482-4E74-A4A4-EB56D67413FC}" type="sibTrans" cxnId="{9B99526A-BB77-420A-A8A4-C51B65E29C98}">
      <dgm:prSet/>
      <dgm:spPr/>
      <dgm:t>
        <a:bodyPr/>
        <a:lstStyle/>
        <a:p>
          <a:endParaRPr lang="en-US"/>
        </a:p>
      </dgm:t>
    </dgm:pt>
    <dgm:pt modelId="{06B987AC-B7DE-43D5-B249-374AB93469D0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700" dirty="0"/>
            <a:t>Collected FY 22 &amp; FY23 Federal Real Property Profile data sets from data.gov via the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700" dirty="0"/>
            <a:t>U.S. General Services Administration</a:t>
          </a:r>
        </a:p>
      </dgm:t>
    </dgm:pt>
    <dgm:pt modelId="{F01A5B4D-124F-4C72-B84F-D2744B36A801}" type="parTrans" cxnId="{AB694761-85B9-4217-83CE-AEDA561B372F}">
      <dgm:prSet/>
      <dgm:spPr/>
      <dgm:t>
        <a:bodyPr/>
        <a:lstStyle/>
        <a:p>
          <a:endParaRPr lang="en-US"/>
        </a:p>
      </dgm:t>
    </dgm:pt>
    <dgm:pt modelId="{75CFB3EF-39C7-43BA-9D1B-E294A1F82623}" type="sibTrans" cxnId="{AB694761-85B9-4217-83CE-AEDA561B372F}">
      <dgm:prSet/>
      <dgm:spPr/>
      <dgm:t>
        <a:bodyPr/>
        <a:lstStyle/>
        <a:p>
          <a:endParaRPr lang="en-US"/>
        </a:p>
      </dgm:t>
    </dgm:pt>
    <dgm:pt modelId="{A895D663-40BD-4157-B3A7-50FF57BCCEF8}">
      <dgm:prSet phldrT="[Text]" custT="1"/>
      <dgm:spPr/>
      <dgm:t>
        <a:bodyPr/>
        <a:lstStyle/>
        <a:p>
          <a:r>
            <a:rPr lang="en-US" sz="1700" dirty="0"/>
            <a:t>Developed interactive and engaging data dashboards in Tableau.</a:t>
          </a:r>
        </a:p>
      </dgm:t>
    </dgm:pt>
    <dgm:pt modelId="{1B6335AF-33ED-4A3C-B6D1-925DB098A4A3}" type="parTrans" cxnId="{C58F2025-D15E-436B-9F38-8C70DCC3AA0C}">
      <dgm:prSet/>
      <dgm:spPr/>
      <dgm:t>
        <a:bodyPr/>
        <a:lstStyle/>
        <a:p>
          <a:endParaRPr lang="en-US"/>
        </a:p>
      </dgm:t>
    </dgm:pt>
    <dgm:pt modelId="{FE9C6EFD-EFFD-46C5-B809-7977F9C56136}" type="sibTrans" cxnId="{C58F2025-D15E-436B-9F38-8C70DCC3AA0C}">
      <dgm:prSet/>
      <dgm:spPr/>
      <dgm:t>
        <a:bodyPr/>
        <a:lstStyle/>
        <a:p>
          <a:endParaRPr lang="en-US"/>
        </a:p>
      </dgm:t>
    </dgm:pt>
    <dgm:pt modelId="{FA6D2F95-E0FA-475E-A1EE-BBD9C5FFC101}" type="pres">
      <dgm:prSet presAssocID="{0B56D58C-7E8B-41E5-99E9-B2F1B9076729}" presName="linearFlow" presStyleCnt="0">
        <dgm:presLayoutVars>
          <dgm:resizeHandles val="exact"/>
        </dgm:presLayoutVars>
      </dgm:prSet>
      <dgm:spPr/>
    </dgm:pt>
    <dgm:pt modelId="{5DF1FFF9-AB29-4568-B56D-716FE1C240E9}" type="pres">
      <dgm:prSet presAssocID="{6AE4BA5B-1EC6-419D-B32F-3099E9D2E3BF}" presName="node" presStyleLbl="node1" presStyleIdx="0" presStyleCnt="4" custScaleX="145864">
        <dgm:presLayoutVars>
          <dgm:bulletEnabled val="1"/>
        </dgm:presLayoutVars>
      </dgm:prSet>
      <dgm:spPr/>
    </dgm:pt>
    <dgm:pt modelId="{C1ADA807-0150-4E5D-A580-8E71511176EE}" type="pres">
      <dgm:prSet presAssocID="{A3AFF853-2A31-442B-A58D-926D04E1C170}" presName="sibTrans" presStyleLbl="sibTrans2D1" presStyleIdx="0" presStyleCnt="3"/>
      <dgm:spPr/>
    </dgm:pt>
    <dgm:pt modelId="{5C3C3618-E889-470A-8CB3-64CE1F1AC937}" type="pres">
      <dgm:prSet presAssocID="{A3AFF853-2A31-442B-A58D-926D04E1C170}" presName="connectorText" presStyleLbl="sibTrans2D1" presStyleIdx="0" presStyleCnt="3"/>
      <dgm:spPr/>
    </dgm:pt>
    <dgm:pt modelId="{C77718C9-7225-421D-A240-74E1B740D7F2}" type="pres">
      <dgm:prSet presAssocID="{B14FF80B-02CF-47E7-8A03-8B320A88D36C}" presName="node" presStyleLbl="node1" presStyleIdx="1" presStyleCnt="4" custScaleX="144060">
        <dgm:presLayoutVars>
          <dgm:bulletEnabled val="1"/>
        </dgm:presLayoutVars>
      </dgm:prSet>
      <dgm:spPr/>
    </dgm:pt>
    <dgm:pt modelId="{E05FC43B-3BDB-43DE-AD41-64401A5D5354}" type="pres">
      <dgm:prSet presAssocID="{B99B388B-1482-4E74-A4A4-EB56D67413FC}" presName="sibTrans" presStyleLbl="sibTrans2D1" presStyleIdx="1" presStyleCnt="3"/>
      <dgm:spPr/>
    </dgm:pt>
    <dgm:pt modelId="{AC6177CC-4E94-4A00-A85D-3BA6CAAE0015}" type="pres">
      <dgm:prSet presAssocID="{B99B388B-1482-4E74-A4A4-EB56D67413FC}" presName="connectorText" presStyleLbl="sibTrans2D1" presStyleIdx="1" presStyleCnt="3"/>
      <dgm:spPr/>
    </dgm:pt>
    <dgm:pt modelId="{E56CDA4C-7CF7-482C-9C2F-4A42B5FA4A2D}" type="pres">
      <dgm:prSet presAssocID="{A895D663-40BD-4157-B3A7-50FF57BCCEF8}" presName="node" presStyleLbl="node1" presStyleIdx="2" presStyleCnt="4" custScaleX="144060">
        <dgm:presLayoutVars>
          <dgm:bulletEnabled val="1"/>
        </dgm:presLayoutVars>
      </dgm:prSet>
      <dgm:spPr/>
    </dgm:pt>
    <dgm:pt modelId="{58EF4179-102D-4C66-AB81-AFE45904CE16}" type="pres">
      <dgm:prSet presAssocID="{FE9C6EFD-EFFD-46C5-B809-7977F9C56136}" presName="sibTrans" presStyleLbl="sibTrans2D1" presStyleIdx="2" presStyleCnt="3"/>
      <dgm:spPr/>
    </dgm:pt>
    <dgm:pt modelId="{DAE1C7CB-3F1B-40F7-9BF0-7F77F6D7EBEC}" type="pres">
      <dgm:prSet presAssocID="{FE9C6EFD-EFFD-46C5-B809-7977F9C56136}" presName="connectorText" presStyleLbl="sibTrans2D1" presStyleIdx="2" presStyleCnt="3"/>
      <dgm:spPr/>
    </dgm:pt>
    <dgm:pt modelId="{581B7248-BC06-42A2-AF55-F6FB3DBD1532}" type="pres">
      <dgm:prSet presAssocID="{06B987AC-B7DE-43D5-B249-374AB93469D0}" presName="node" presStyleLbl="node1" presStyleIdx="3" presStyleCnt="4" custScaleX="145864">
        <dgm:presLayoutVars>
          <dgm:bulletEnabled val="1"/>
        </dgm:presLayoutVars>
      </dgm:prSet>
      <dgm:spPr/>
    </dgm:pt>
  </dgm:ptLst>
  <dgm:cxnLst>
    <dgm:cxn modelId="{C58F2025-D15E-436B-9F38-8C70DCC3AA0C}" srcId="{0B56D58C-7E8B-41E5-99E9-B2F1B9076729}" destId="{A895D663-40BD-4157-B3A7-50FF57BCCEF8}" srcOrd="2" destOrd="0" parTransId="{1B6335AF-33ED-4A3C-B6D1-925DB098A4A3}" sibTransId="{FE9C6EFD-EFFD-46C5-B809-7977F9C56136}"/>
    <dgm:cxn modelId="{ED7D6926-A1FA-4064-B209-2199DD043605}" type="presOf" srcId="{06B987AC-B7DE-43D5-B249-374AB93469D0}" destId="{581B7248-BC06-42A2-AF55-F6FB3DBD1532}" srcOrd="0" destOrd="0" presId="urn:microsoft.com/office/officeart/2005/8/layout/process2"/>
    <dgm:cxn modelId="{2BB0F832-42AE-4E17-BF5C-3BCF31151898}" type="presOf" srcId="{A3AFF853-2A31-442B-A58D-926D04E1C170}" destId="{C1ADA807-0150-4E5D-A580-8E71511176EE}" srcOrd="0" destOrd="0" presId="urn:microsoft.com/office/officeart/2005/8/layout/process2"/>
    <dgm:cxn modelId="{AB694761-85B9-4217-83CE-AEDA561B372F}" srcId="{0B56D58C-7E8B-41E5-99E9-B2F1B9076729}" destId="{06B987AC-B7DE-43D5-B249-374AB93469D0}" srcOrd="3" destOrd="0" parTransId="{F01A5B4D-124F-4C72-B84F-D2744B36A801}" sibTransId="{75CFB3EF-39C7-43BA-9D1B-E294A1F82623}"/>
    <dgm:cxn modelId="{F5225C49-238E-4477-AB88-6A61F6653177}" type="presOf" srcId="{B99B388B-1482-4E74-A4A4-EB56D67413FC}" destId="{E05FC43B-3BDB-43DE-AD41-64401A5D5354}" srcOrd="0" destOrd="0" presId="urn:microsoft.com/office/officeart/2005/8/layout/process2"/>
    <dgm:cxn modelId="{9B99526A-BB77-420A-A8A4-C51B65E29C98}" srcId="{0B56D58C-7E8B-41E5-99E9-B2F1B9076729}" destId="{B14FF80B-02CF-47E7-8A03-8B320A88D36C}" srcOrd="1" destOrd="0" parTransId="{9FCCB3E5-3A61-4E4E-8F4A-40FC0DBCAF8A}" sibTransId="{B99B388B-1482-4E74-A4A4-EB56D67413FC}"/>
    <dgm:cxn modelId="{490FFB7B-A2EC-42E1-B8BB-19CB7551DED2}" type="presOf" srcId="{FE9C6EFD-EFFD-46C5-B809-7977F9C56136}" destId="{58EF4179-102D-4C66-AB81-AFE45904CE16}" srcOrd="0" destOrd="0" presId="urn:microsoft.com/office/officeart/2005/8/layout/process2"/>
    <dgm:cxn modelId="{182D8786-1596-4CC6-8F92-F0060C7313C7}" type="presOf" srcId="{0B56D58C-7E8B-41E5-99E9-B2F1B9076729}" destId="{FA6D2F95-E0FA-475E-A1EE-BBD9C5FFC101}" srcOrd="0" destOrd="0" presId="urn:microsoft.com/office/officeart/2005/8/layout/process2"/>
    <dgm:cxn modelId="{61D0B989-A2EA-41B9-85E6-E7D318803272}" type="presOf" srcId="{B14FF80B-02CF-47E7-8A03-8B320A88D36C}" destId="{C77718C9-7225-421D-A240-74E1B740D7F2}" srcOrd="0" destOrd="0" presId="urn:microsoft.com/office/officeart/2005/8/layout/process2"/>
    <dgm:cxn modelId="{7AB2698B-603D-4193-B7FD-ADC7D31B9B7B}" type="presOf" srcId="{A895D663-40BD-4157-B3A7-50FF57BCCEF8}" destId="{E56CDA4C-7CF7-482C-9C2F-4A42B5FA4A2D}" srcOrd="0" destOrd="0" presId="urn:microsoft.com/office/officeart/2005/8/layout/process2"/>
    <dgm:cxn modelId="{E9FF65A9-6512-4FEB-B794-E5E9D884FDBB}" type="presOf" srcId="{6AE4BA5B-1EC6-419D-B32F-3099E9D2E3BF}" destId="{5DF1FFF9-AB29-4568-B56D-716FE1C240E9}" srcOrd="0" destOrd="0" presId="urn:microsoft.com/office/officeart/2005/8/layout/process2"/>
    <dgm:cxn modelId="{925CB9BB-6DBE-40E8-9C54-C2C6651A1F4A}" type="presOf" srcId="{FE9C6EFD-EFFD-46C5-B809-7977F9C56136}" destId="{DAE1C7CB-3F1B-40F7-9BF0-7F77F6D7EBEC}" srcOrd="1" destOrd="0" presId="urn:microsoft.com/office/officeart/2005/8/layout/process2"/>
    <dgm:cxn modelId="{145474CF-37C1-446C-A888-F41A04C28E9B}" type="presOf" srcId="{A3AFF853-2A31-442B-A58D-926D04E1C170}" destId="{5C3C3618-E889-470A-8CB3-64CE1F1AC937}" srcOrd="1" destOrd="0" presId="urn:microsoft.com/office/officeart/2005/8/layout/process2"/>
    <dgm:cxn modelId="{743249E8-9D0C-4CCF-85DF-64589FF0B88E}" srcId="{0B56D58C-7E8B-41E5-99E9-B2F1B9076729}" destId="{6AE4BA5B-1EC6-419D-B32F-3099E9D2E3BF}" srcOrd="0" destOrd="0" parTransId="{B08B0AF9-AB9B-4859-98D2-DED2CAC5794E}" sibTransId="{A3AFF853-2A31-442B-A58D-926D04E1C170}"/>
    <dgm:cxn modelId="{B24952EB-2959-460D-B737-6D5BE7BD4949}" type="presOf" srcId="{B99B388B-1482-4E74-A4A4-EB56D67413FC}" destId="{AC6177CC-4E94-4A00-A85D-3BA6CAAE0015}" srcOrd="1" destOrd="0" presId="urn:microsoft.com/office/officeart/2005/8/layout/process2"/>
    <dgm:cxn modelId="{B2B83F0F-124E-41D3-A900-B91187803458}" type="presParOf" srcId="{FA6D2F95-E0FA-475E-A1EE-BBD9C5FFC101}" destId="{5DF1FFF9-AB29-4568-B56D-716FE1C240E9}" srcOrd="0" destOrd="0" presId="urn:microsoft.com/office/officeart/2005/8/layout/process2"/>
    <dgm:cxn modelId="{F6560F5C-9701-4EB5-9869-D13F219C97BA}" type="presParOf" srcId="{FA6D2F95-E0FA-475E-A1EE-BBD9C5FFC101}" destId="{C1ADA807-0150-4E5D-A580-8E71511176EE}" srcOrd="1" destOrd="0" presId="urn:microsoft.com/office/officeart/2005/8/layout/process2"/>
    <dgm:cxn modelId="{F6842D34-E8ED-4AF0-9723-17D4B36C5EB4}" type="presParOf" srcId="{C1ADA807-0150-4E5D-A580-8E71511176EE}" destId="{5C3C3618-E889-470A-8CB3-64CE1F1AC937}" srcOrd="0" destOrd="0" presId="urn:microsoft.com/office/officeart/2005/8/layout/process2"/>
    <dgm:cxn modelId="{C970D285-E242-4743-9E9A-A23970C0A34D}" type="presParOf" srcId="{FA6D2F95-E0FA-475E-A1EE-BBD9C5FFC101}" destId="{C77718C9-7225-421D-A240-74E1B740D7F2}" srcOrd="2" destOrd="0" presId="urn:microsoft.com/office/officeart/2005/8/layout/process2"/>
    <dgm:cxn modelId="{E52BEE09-8D56-4103-AAD6-9DA6AF7F8C6D}" type="presParOf" srcId="{FA6D2F95-E0FA-475E-A1EE-BBD9C5FFC101}" destId="{E05FC43B-3BDB-43DE-AD41-64401A5D5354}" srcOrd="3" destOrd="0" presId="urn:microsoft.com/office/officeart/2005/8/layout/process2"/>
    <dgm:cxn modelId="{565622CE-C9AF-4F9D-9C59-D1B8C335EA4E}" type="presParOf" srcId="{E05FC43B-3BDB-43DE-AD41-64401A5D5354}" destId="{AC6177CC-4E94-4A00-A85D-3BA6CAAE0015}" srcOrd="0" destOrd="0" presId="urn:microsoft.com/office/officeart/2005/8/layout/process2"/>
    <dgm:cxn modelId="{907DF593-AE62-4778-8FEA-44D59C155E82}" type="presParOf" srcId="{FA6D2F95-E0FA-475E-A1EE-BBD9C5FFC101}" destId="{E56CDA4C-7CF7-482C-9C2F-4A42B5FA4A2D}" srcOrd="4" destOrd="0" presId="urn:microsoft.com/office/officeart/2005/8/layout/process2"/>
    <dgm:cxn modelId="{F8E673E1-C274-4B44-8703-7BA93F3636BC}" type="presParOf" srcId="{FA6D2F95-E0FA-475E-A1EE-BBD9C5FFC101}" destId="{58EF4179-102D-4C66-AB81-AFE45904CE16}" srcOrd="5" destOrd="0" presId="urn:microsoft.com/office/officeart/2005/8/layout/process2"/>
    <dgm:cxn modelId="{F8198DC2-FF04-4476-B022-6182DC176B3C}" type="presParOf" srcId="{58EF4179-102D-4C66-AB81-AFE45904CE16}" destId="{DAE1C7CB-3F1B-40F7-9BF0-7F77F6D7EBEC}" srcOrd="0" destOrd="0" presId="urn:microsoft.com/office/officeart/2005/8/layout/process2"/>
    <dgm:cxn modelId="{CC10AC60-DE80-4065-9ED9-E6AF5EBC5C80}" type="presParOf" srcId="{FA6D2F95-E0FA-475E-A1EE-BBD9C5FFC101}" destId="{581B7248-BC06-42A2-AF55-F6FB3DBD153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5BC7142-1B7B-42DA-8D19-5EB1B1F6B40E}" type="doc">
      <dgm:prSet loTypeId="urn:microsoft.com/office/officeart/2005/8/layout/process2" loCatId="process" qsTypeId="urn:microsoft.com/office/officeart/2005/8/quickstyle/simple2" qsCatId="simple" csTypeId="urn:microsoft.com/office/officeart/2005/8/colors/accent6_1" csCatId="accent6" phldr="1"/>
      <dgm:spPr/>
    </dgm:pt>
    <dgm:pt modelId="{FC471A6C-029D-4CE2-8C25-40D1C68208F2}">
      <dgm:prSet phldrT="[Text]" custT="1"/>
      <dgm:spPr/>
      <dgm:t>
        <a:bodyPr/>
        <a:lstStyle/>
        <a:p>
          <a:r>
            <a:rPr lang="en-US" sz="1700" dirty="0"/>
            <a:t>Identified key variables and explored crucial relationships for analysis. </a:t>
          </a:r>
        </a:p>
      </dgm:t>
    </dgm:pt>
    <dgm:pt modelId="{C2901794-8EA6-4B31-8BB2-C16E61CCB1FA}" type="parTrans" cxnId="{1A3C49D6-94B6-45E0-8877-F2C09F3E65C3}">
      <dgm:prSet/>
      <dgm:spPr/>
      <dgm:t>
        <a:bodyPr/>
        <a:lstStyle/>
        <a:p>
          <a:endParaRPr lang="en-US"/>
        </a:p>
      </dgm:t>
    </dgm:pt>
    <dgm:pt modelId="{C4A23F27-0842-4657-BA9F-8E454E1CA357}" type="sibTrans" cxnId="{1A3C49D6-94B6-45E0-8877-F2C09F3E65C3}">
      <dgm:prSet/>
      <dgm:spPr/>
      <dgm:t>
        <a:bodyPr/>
        <a:lstStyle/>
        <a:p>
          <a:endParaRPr lang="en-US"/>
        </a:p>
      </dgm:t>
    </dgm:pt>
    <dgm:pt modelId="{E69C1D4D-48F7-4161-AD3B-FD6165F7374A}">
      <dgm:prSet phldrT="[Text]" custT="1"/>
      <dgm:spPr/>
      <dgm:t>
        <a:bodyPr/>
        <a:lstStyle/>
        <a:p>
          <a:r>
            <a:rPr lang="en-US" sz="1700" dirty="0"/>
            <a:t>Applied machine learning models and regression analysis to uncover deeper insights.</a:t>
          </a:r>
        </a:p>
      </dgm:t>
    </dgm:pt>
    <dgm:pt modelId="{D3E0FE1D-C34F-46B0-9E0B-A84C18B1800E}" type="parTrans" cxnId="{F70F176E-E859-4F66-9BC6-CB13C84A1B6B}">
      <dgm:prSet/>
      <dgm:spPr/>
      <dgm:t>
        <a:bodyPr/>
        <a:lstStyle/>
        <a:p>
          <a:endParaRPr lang="en-US"/>
        </a:p>
      </dgm:t>
    </dgm:pt>
    <dgm:pt modelId="{682E30C9-A9ED-4C29-BFAD-60D502CD6A0D}" type="sibTrans" cxnId="{F70F176E-E859-4F66-9BC6-CB13C84A1B6B}">
      <dgm:prSet/>
      <dgm:spPr/>
      <dgm:t>
        <a:bodyPr/>
        <a:lstStyle/>
        <a:p>
          <a:endParaRPr lang="en-US"/>
        </a:p>
      </dgm:t>
    </dgm:pt>
    <dgm:pt modelId="{220A346E-2F2D-4261-9BC5-D900438AE523}">
      <dgm:prSet phldrT="[Text]" custT="1"/>
      <dgm:spPr/>
      <dgm:t>
        <a:bodyPr/>
        <a:lstStyle/>
        <a:p>
          <a:r>
            <a:rPr lang="en-US" sz="1700" dirty="0"/>
            <a:t>Challenges included making user-friendly and accessible dashboards.</a:t>
          </a:r>
        </a:p>
      </dgm:t>
    </dgm:pt>
    <dgm:pt modelId="{3E2FDD40-2882-4565-BD09-5E1B5B863D3B}" type="parTrans" cxnId="{E12C3D5B-536A-4D3D-84C1-70DE0F59C3B4}">
      <dgm:prSet/>
      <dgm:spPr/>
      <dgm:t>
        <a:bodyPr/>
        <a:lstStyle/>
        <a:p>
          <a:endParaRPr lang="en-US"/>
        </a:p>
      </dgm:t>
    </dgm:pt>
    <dgm:pt modelId="{7C48FB0D-F0E6-4059-9ED5-5EDC14CCCD02}" type="sibTrans" cxnId="{E12C3D5B-536A-4D3D-84C1-70DE0F59C3B4}">
      <dgm:prSet/>
      <dgm:spPr/>
      <dgm:t>
        <a:bodyPr/>
        <a:lstStyle/>
        <a:p>
          <a:endParaRPr lang="en-US"/>
        </a:p>
      </dgm:t>
    </dgm:pt>
    <dgm:pt modelId="{2C9B3D49-6E73-4F09-ABB1-AC9E69E55762}" type="pres">
      <dgm:prSet presAssocID="{15BC7142-1B7B-42DA-8D19-5EB1B1F6B40E}" presName="linearFlow" presStyleCnt="0">
        <dgm:presLayoutVars>
          <dgm:resizeHandles val="exact"/>
        </dgm:presLayoutVars>
      </dgm:prSet>
      <dgm:spPr/>
    </dgm:pt>
    <dgm:pt modelId="{59BC76F8-7ACE-4AB3-A91F-111B58F60F52}" type="pres">
      <dgm:prSet presAssocID="{FC471A6C-029D-4CE2-8C25-40D1C68208F2}" presName="node" presStyleLbl="node1" presStyleIdx="0" presStyleCnt="3" custScaleX="178770">
        <dgm:presLayoutVars>
          <dgm:bulletEnabled val="1"/>
        </dgm:presLayoutVars>
      </dgm:prSet>
      <dgm:spPr/>
    </dgm:pt>
    <dgm:pt modelId="{1DFA65C5-B4B8-46AB-990A-2CC49413F2A8}" type="pres">
      <dgm:prSet presAssocID="{C4A23F27-0842-4657-BA9F-8E454E1CA357}" presName="sibTrans" presStyleLbl="sibTrans2D1" presStyleIdx="0" presStyleCnt="2"/>
      <dgm:spPr/>
    </dgm:pt>
    <dgm:pt modelId="{FE6C7FCC-7877-4AF2-91C9-827C6AE24595}" type="pres">
      <dgm:prSet presAssocID="{C4A23F27-0842-4657-BA9F-8E454E1CA357}" presName="connectorText" presStyleLbl="sibTrans2D1" presStyleIdx="0" presStyleCnt="2"/>
      <dgm:spPr/>
    </dgm:pt>
    <dgm:pt modelId="{4351FA62-B56B-465B-BDE9-A6DA7AA1FFAC}" type="pres">
      <dgm:prSet presAssocID="{E69C1D4D-48F7-4161-AD3B-FD6165F7374A}" presName="node" presStyleLbl="node1" presStyleIdx="1" presStyleCnt="3" custScaleX="180024">
        <dgm:presLayoutVars>
          <dgm:bulletEnabled val="1"/>
        </dgm:presLayoutVars>
      </dgm:prSet>
      <dgm:spPr/>
    </dgm:pt>
    <dgm:pt modelId="{1C133FC7-8B06-45F5-BFC1-134A77797A9F}" type="pres">
      <dgm:prSet presAssocID="{682E30C9-A9ED-4C29-BFAD-60D502CD6A0D}" presName="sibTrans" presStyleLbl="sibTrans2D1" presStyleIdx="1" presStyleCnt="2"/>
      <dgm:spPr/>
    </dgm:pt>
    <dgm:pt modelId="{82A7AFCC-66D9-4441-AEA6-A0CC7AA5AB33}" type="pres">
      <dgm:prSet presAssocID="{682E30C9-A9ED-4C29-BFAD-60D502CD6A0D}" presName="connectorText" presStyleLbl="sibTrans2D1" presStyleIdx="1" presStyleCnt="2"/>
      <dgm:spPr/>
    </dgm:pt>
    <dgm:pt modelId="{55379631-3108-4A97-AA6F-F99BE61D5E37}" type="pres">
      <dgm:prSet presAssocID="{220A346E-2F2D-4261-9BC5-D900438AE523}" presName="node" presStyleLbl="node1" presStyleIdx="2" presStyleCnt="3" custScaleX="180024">
        <dgm:presLayoutVars>
          <dgm:bulletEnabled val="1"/>
        </dgm:presLayoutVars>
      </dgm:prSet>
      <dgm:spPr/>
    </dgm:pt>
  </dgm:ptLst>
  <dgm:cxnLst>
    <dgm:cxn modelId="{DFBB711C-CC7B-4B74-878F-D1B3B30A21C1}" type="presOf" srcId="{220A346E-2F2D-4261-9BC5-D900438AE523}" destId="{55379631-3108-4A97-AA6F-F99BE61D5E37}" srcOrd="0" destOrd="0" presId="urn:microsoft.com/office/officeart/2005/8/layout/process2"/>
    <dgm:cxn modelId="{1FADC826-2EE8-4DD0-B3CB-EF97B2744A8B}" type="presOf" srcId="{FC471A6C-029D-4CE2-8C25-40D1C68208F2}" destId="{59BC76F8-7ACE-4AB3-A91F-111B58F60F52}" srcOrd="0" destOrd="0" presId="urn:microsoft.com/office/officeart/2005/8/layout/process2"/>
    <dgm:cxn modelId="{E12C3D5B-536A-4D3D-84C1-70DE0F59C3B4}" srcId="{15BC7142-1B7B-42DA-8D19-5EB1B1F6B40E}" destId="{220A346E-2F2D-4261-9BC5-D900438AE523}" srcOrd="2" destOrd="0" parTransId="{3E2FDD40-2882-4565-BD09-5E1B5B863D3B}" sibTransId="{7C48FB0D-F0E6-4059-9ED5-5EDC14CCCD02}"/>
    <dgm:cxn modelId="{61053B5F-0C7F-40B8-BAB6-44425AECBEB6}" type="presOf" srcId="{682E30C9-A9ED-4C29-BFAD-60D502CD6A0D}" destId="{1C133FC7-8B06-45F5-BFC1-134A77797A9F}" srcOrd="0" destOrd="0" presId="urn:microsoft.com/office/officeart/2005/8/layout/process2"/>
    <dgm:cxn modelId="{F9B63F6B-6FCB-4E01-9EF0-04C19F502AFC}" type="presOf" srcId="{15BC7142-1B7B-42DA-8D19-5EB1B1F6B40E}" destId="{2C9B3D49-6E73-4F09-ABB1-AC9E69E55762}" srcOrd="0" destOrd="0" presId="urn:microsoft.com/office/officeart/2005/8/layout/process2"/>
    <dgm:cxn modelId="{C81FA64D-34BA-4FE7-936E-761FA413A826}" type="presOf" srcId="{C4A23F27-0842-4657-BA9F-8E454E1CA357}" destId="{1DFA65C5-B4B8-46AB-990A-2CC49413F2A8}" srcOrd="0" destOrd="0" presId="urn:microsoft.com/office/officeart/2005/8/layout/process2"/>
    <dgm:cxn modelId="{F70F176E-E859-4F66-9BC6-CB13C84A1B6B}" srcId="{15BC7142-1B7B-42DA-8D19-5EB1B1F6B40E}" destId="{E69C1D4D-48F7-4161-AD3B-FD6165F7374A}" srcOrd="1" destOrd="0" parTransId="{D3E0FE1D-C34F-46B0-9E0B-A84C18B1800E}" sibTransId="{682E30C9-A9ED-4C29-BFAD-60D502CD6A0D}"/>
    <dgm:cxn modelId="{831969A3-0D08-4229-AD11-B2F60C03E1C3}" type="presOf" srcId="{C4A23F27-0842-4657-BA9F-8E454E1CA357}" destId="{FE6C7FCC-7877-4AF2-91C9-827C6AE24595}" srcOrd="1" destOrd="0" presId="urn:microsoft.com/office/officeart/2005/8/layout/process2"/>
    <dgm:cxn modelId="{104A50CD-EB22-4323-B0A7-FE20081CFE7E}" type="presOf" srcId="{682E30C9-A9ED-4C29-BFAD-60D502CD6A0D}" destId="{82A7AFCC-66D9-4441-AEA6-A0CC7AA5AB33}" srcOrd="1" destOrd="0" presId="urn:microsoft.com/office/officeart/2005/8/layout/process2"/>
    <dgm:cxn modelId="{1A3C49D6-94B6-45E0-8877-F2C09F3E65C3}" srcId="{15BC7142-1B7B-42DA-8D19-5EB1B1F6B40E}" destId="{FC471A6C-029D-4CE2-8C25-40D1C68208F2}" srcOrd="0" destOrd="0" parTransId="{C2901794-8EA6-4B31-8BB2-C16E61CCB1FA}" sibTransId="{C4A23F27-0842-4657-BA9F-8E454E1CA357}"/>
    <dgm:cxn modelId="{3409DCE4-A7EF-4B04-8410-FB291AEEE1EB}" type="presOf" srcId="{E69C1D4D-48F7-4161-AD3B-FD6165F7374A}" destId="{4351FA62-B56B-465B-BDE9-A6DA7AA1FFAC}" srcOrd="0" destOrd="0" presId="urn:microsoft.com/office/officeart/2005/8/layout/process2"/>
    <dgm:cxn modelId="{C57D96CE-DCE9-4FA0-8179-42E5E6D40E15}" type="presParOf" srcId="{2C9B3D49-6E73-4F09-ABB1-AC9E69E55762}" destId="{59BC76F8-7ACE-4AB3-A91F-111B58F60F52}" srcOrd="0" destOrd="0" presId="urn:microsoft.com/office/officeart/2005/8/layout/process2"/>
    <dgm:cxn modelId="{28DA6BD5-8F39-4F6F-BE40-4EF698FA15AE}" type="presParOf" srcId="{2C9B3D49-6E73-4F09-ABB1-AC9E69E55762}" destId="{1DFA65C5-B4B8-46AB-990A-2CC49413F2A8}" srcOrd="1" destOrd="0" presId="urn:microsoft.com/office/officeart/2005/8/layout/process2"/>
    <dgm:cxn modelId="{F662CAE6-354F-45E4-AA95-3162F86FC8B2}" type="presParOf" srcId="{1DFA65C5-B4B8-46AB-990A-2CC49413F2A8}" destId="{FE6C7FCC-7877-4AF2-91C9-827C6AE24595}" srcOrd="0" destOrd="0" presId="urn:microsoft.com/office/officeart/2005/8/layout/process2"/>
    <dgm:cxn modelId="{24EA06A0-735C-4105-A30E-2AB9BE96C8B7}" type="presParOf" srcId="{2C9B3D49-6E73-4F09-ABB1-AC9E69E55762}" destId="{4351FA62-B56B-465B-BDE9-A6DA7AA1FFAC}" srcOrd="2" destOrd="0" presId="urn:microsoft.com/office/officeart/2005/8/layout/process2"/>
    <dgm:cxn modelId="{802DADD0-5F26-4898-8127-F74384EA7FB2}" type="presParOf" srcId="{2C9B3D49-6E73-4F09-ABB1-AC9E69E55762}" destId="{1C133FC7-8B06-45F5-BFC1-134A77797A9F}" srcOrd="3" destOrd="0" presId="urn:microsoft.com/office/officeart/2005/8/layout/process2"/>
    <dgm:cxn modelId="{0FBEC5AD-DB3C-46E3-821A-DA99784D29AE}" type="presParOf" srcId="{1C133FC7-8B06-45F5-BFC1-134A77797A9F}" destId="{82A7AFCC-66D9-4441-AEA6-A0CC7AA5AB33}" srcOrd="0" destOrd="0" presId="urn:microsoft.com/office/officeart/2005/8/layout/process2"/>
    <dgm:cxn modelId="{93C76223-9693-43F1-B281-5774D1578659}" type="presParOf" srcId="{2C9B3D49-6E73-4F09-ABB1-AC9E69E55762}" destId="{55379631-3108-4A97-AA6F-F99BE61D5E3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ECA2D81-1126-47A6-B451-2DEF4933BB31}" type="doc">
      <dgm:prSet loTypeId="urn:microsoft.com/office/officeart/2005/8/layout/process2" loCatId="process" qsTypeId="urn:microsoft.com/office/officeart/2005/8/quickstyle/simple2" qsCatId="simple" csTypeId="urn:microsoft.com/office/officeart/2005/8/colors/accent6_1" csCatId="accent6" phldr="1"/>
      <dgm:spPr/>
    </dgm:pt>
    <dgm:pt modelId="{68A3231E-9E51-4A93-8F21-7247A063BFD7}">
      <dgm:prSet phldrT="[Text]" custT="1"/>
      <dgm:spPr/>
      <dgm:t>
        <a:bodyPr/>
        <a:lstStyle/>
        <a:p>
          <a:r>
            <a:rPr lang="en-US" sz="1700" dirty="0"/>
            <a:t>Deliverables included an interactive Tableau storyboard including various dashboards and comprehensive </a:t>
          </a:r>
          <a:r>
            <a:rPr lang="en-US" sz="1700" dirty="0" err="1"/>
            <a:t>Jupyter</a:t>
          </a:r>
          <a:r>
            <a:rPr lang="en-US" sz="1700" dirty="0"/>
            <a:t> Notebooks. </a:t>
          </a:r>
        </a:p>
      </dgm:t>
    </dgm:pt>
    <dgm:pt modelId="{592F63C9-C505-47D7-A3AC-B849C049B249}" type="parTrans" cxnId="{01B3F8CF-CB80-470C-8D3F-22532D1B5FE7}">
      <dgm:prSet/>
      <dgm:spPr/>
      <dgm:t>
        <a:bodyPr/>
        <a:lstStyle/>
        <a:p>
          <a:endParaRPr lang="en-US"/>
        </a:p>
      </dgm:t>
    </dgm:pt>
    <dgm:pt modelId="{959A4108-5816-4550-ADAB-1E744DB5B59D}" type="sibTrans" cxnId="{01B3F8CF-CB80-470C-8D3F-22532D1B5FE7}">
      <dgm:prSet/>
      <dgm:spPr/>
      <dgm:t>
        <a:bodyPr/>
        <a:lstStyle/>
        <a:p>
          <a:endParaRPr lang="en-US"/>
        </a:p>
      </dgm:t>
    </dgm:pt>
    <dgm:pt modelId="{7045F5D1-FE96-4F9A-8732-208EE151C4A6}">
      <dgm:prSet phldrT="[Text]" custT="1"/>
      <dgm:spPr/>
      <dgm:t>
        <a:bodyPr/>
        <a:lstStyle/>
        <a:p>
          <a:r>
            <a:rPr lang="en-US" sz="1700" dirty="0"/>
            <a:t>Analysis showed variability in federal property costs and utilization, highlighting opportunities for optimizing office space and reducing high-cost areas. </a:t>
          </a:r>
        </a:p>
      </dgm:t>
    </dgm:pt>
    <dgm:pt modelId="{CD12F90B-844D-42A1-9875-98DA058F4C35}" type="parTrans" cxnId="{24513D8A-50B1-4581-B26E-7DCE7C935066}">
      <dgm:prSet/>
      <dgm:spPr/>
      <dgm:t>
        <a:bodyPr/>
        <a:lstStyle/>
        <a:p>
          <a:endParaRPr lang="en-US"/>
        </a:p>
      </dgm:t>
    </dgm:pt>
    <dgm:pt modelId="{574DD0A9-4788-4AFC-B05D-BECB2B49C2D0}" type="sibTrans" cxnId="{24513D8A-50B1-4581-B26E-7DCE7C935066}">
      <dgm:prSet/>
      <dgm:spPr/>
      <dgm:t>
        <a:bodyPr/>
        <a:lstStyle/>
        <a:p>
          <a:endParaRPr lang="en-US"/>
        </a:p>
      </dgm:t>
    </dgm:pt>
    <dgm:pt modelId="{BE0D8383-17A7-48DD-8D32-A9F2FFF05F9F}">
      <dgm:prSet phldrT="[Text]" custT="1"/>
      <dgm:spPr/>
      <dgm:t>
        <a:bodyPr/>
        <a:lstStyle/>
        <a:p>
          <a:r>
            <a:rPr lang="en-US" sz="1700" dirty="0"/>
            <a:t>This project significantly improved my skills in advanced analytics, machine learning, and data visualization. </a:t>
          </a:r>
        </a:p>
      </dgm:t>
    </dgm:pt>
    <dgm:pt modelId="{6E5587F1-D49D-4E9E-96C4-C3A7E8016E75}" type="parTrans" cxnId="{80794689-A3CA-41BB-AD61-606D0FEA9728}">
      <dgm:prSet/>
      <dgm:spPr/>
      <dgm:t>
        <a:bodyPr/>
        <a:lstStyle/>
        <a:p>
          <a:endParaRPr lang="en-US"/>
        </a:p>
      </dgm:t>
    </dgm:pt>
    <dgm:pt modelId="{6AFE5776-A348-48F9-A1CA-0B2FB8412E03}" type="sibTrans" cxnId="{80794689-A3CA-41BB-AD61-606D0FEA9728}">
      <dgm:prSet/>
      <dgm:spPr/>
      <dgm:t>
        <a:bodyPr/>
        <a:lstStyle/>
        <a:p>
          <a:endParaRPr lang="en-US"/>
        </a:p>
      </dgm:t>
    </dgm:pt>
    <dgm:pt modelId="{CC702713-3971-43A0-8902-1EE6222E5300}" type="pres">
      <dgm:prSet presAssocID="{6ECA2D81-1126-47A6-B451-2DEF4933BB31}" presName="linearFlow" presStyleCnt="0">
        <dgm:presLayoutVars>
          <dgm:resizeHandles val="exact"/>
        </dgm:presLayoutVars>
      </dgm:prSet>
      <dgm:spPr/>
    </dgm:pt>
    <dgm:pt modelId="{FFE4E19C-7EC1-4C05-B805-07C52B44004A}" type="pres">
      <dgm:prSet presAssocID="{68A3231E-9E51-4A93-8F21-7247A063BFD7}" presName="node" presStyleLbl="node1" presStyleIdx="0" presStyleCnt="3" custScaleX="274190">
        <dgm:presLayoutVars>
          <dgm:bulletEnabled val="1"/>
        </dgm:presLayoutVars>
      </dgm:prSet>
      <dgm:spPr/>
    </dgm:pt>
    <dgm:pt modelId="{F352AE90-8EDA-43BA-9789-4B8BAFB4F992}" type="pres">
      <dgm:prSet presAssocID="{959A4108-5816-4550-ADAB-1E744DB5B59D}" presName="sibTrans" presStyleLbl="sibTrans2D1" presStyleIdx="0" presStyleCnt="2"/>
      <dgm:spPr/>
    </dgm:pt>
    <dgm:pt modelId="{2797E122-E931-4478-81FF-A01335DE9DF8}" type="pres">
      <dgm:prSet presAssocID="{959A4108-5816-4550-ADAB-1E744DB5B59D}" presName="connectorText" presStyleLbl="sibTrans2D1" presStyleIdx="0" presStyleCnt="2"/>
      <dgm:spPr/>
    </dgm:pt>
    <dgm:pt modelId="{C8540D5A-1AE2-47BB-865D-4729FBAE2CF1}" type="pres">
      <dgm:prSet presAssocID="{7045F5D1-FE96-4F9A-8732-208EE151C4A6}" presName="node" presStyleLbl="node1" presStyleIdx="1" presStyleCnt="3" custScaleX="277204">
        <dgm:presLayoutVars>
          <dgm:bulletEnabled val="1"/>
        </dgm:presLayoutVars>
      </dgm:prSet>
      <dgm:spPr/>
    </dgm:pt>
    <dgm:pt modelId="{C6B89203-501B-4E79-9709-ADC0319E9899}" type="pres">
      <dgm:prSet presAssocID="{574DD0A9-4788-4AFC-B05D-BECB2B49C2D0}" presName="sibTrans" presStyleLbl="sibTrans2D1" presStyleIdx="1" presStyleCnt="2"/>
      <dgm:spPr/>
    </dgm:pt>
    <dgm:pt modelId="{26696E21-5BFE-49EB-93CE-AB08E9CDB402}" type="pres">
      <dgm:prSet presAssocID="{574DD0A9-4788-4AFC-B05D-BECB2B49C2D0}" presName="connectorText" presStyleLbl="sibTrans2D1" presStyleIdx="1" presStyleCnt="2"/>
      <dgm:spPr/>
    </dgm:pt>
    <dgm:pt modelId="{EE8AFEFE-07E4-4996-875C-89FFC6C4F654}" type="pres">
      <dgm:prSet presAssocID="{BE0D8383-17A7-48DD-8D32-A9F2FFF05F9F}" presName="node" presStyleLbl="node1" presStyleIdx="2" presStyleCnt="3" custScaleX="277475">
        <dgm:presLayoutVars>
          <dgm:bulletEnabled val="1"/>
        </dgm:presLayoutVars>
      </dgm:prSet>
      <dgm:spPr/>
    </dgm:pt>
  </dgm:ptLst>
  <dgm:cxnLst>
    <dgm:cxn modelId="{1C84D914-97B1-427E-8DD1-E1184A73173E}" type="presOf" srcId="{574DD0A9-4788-4AFC-B05D-BECB2B49C2D0}" destId="{26696E21-5BFE-49EB-93CE-AB08E9CDB402}" srcOrd="1" destOrd="0" presId="urn:microsoft.com/office/officeart/2005/8/layout/process2"/>
    <dgm:cxn modelId="{DC111024-2E48-4D61-96C4-53376CE3D254}" type="presOf" srcId="{6ECA2D81-1126-47A6-B451-2DEF4933BB31}" destId="{CC702713-3971-43A0-8902-1EE6222E5300}" srcOrd="0" destOrd="0" presId="urn:microsoft.com/office/officeart/2005/8/layout/process2"/>
    <dgm:cxn modelId="{7FCE7828-1F51-4921-B4A1-44352BB06689}" type="presOf" srcId="{BE0D8383-17A7-48DD-8D32-A9F2FFF05F9F}" destId="{EE8AFEFE-07E4-4996-875C-89FFC6C4F654}" srcOrd="0" destOrd="0" presId="urn:microsoft.com/office/officeart/2005/8/layout/process2"/>
    <dgm:cxn modelId="{12A6C652-2F80-434B-BC1B-12648551C15A}" type="presOf" srcId="{574DD0A9-4788-4AFC-B05D-BECB2B49C2D0}" destId="{C6B89203-501B-4E79-9709-ADC0319E9899}" srcOrd="0" destOrd="0" presId="urn:microsoft.com/office/officeart/2005/8/layout/process2"/>
    <dgm:cxn modelId="{32E46B79-54C1-4353-9F7D-646F019940FA}" type="presOf" srcId="{7045F5D1-FE96-4F9A-8732-208EE151C4A6}" destId="{C8540D5A-1AE2-47BB-865D-4729FBAE2CF1}" srcOrd="0" destOrd="0" presId="urn:microsoft.com/office/officeart/2005/8/layout/process2"/>
    <dgm:cxn modelId="{80794689-A3CA-41BB-AD61-606D0FEA9728}" srcId="{6ECA2D81-1126-47A6-B451-2DEF4933BB31}" destId="{BE0D8383-17A7-48DD-8D32-A9F2FFF05F9F}" srcOrd="2" destOrd="0" parTransId="{6E5587F1-D49D-4E9E-96C4-C3A7E8016E75}" sibTransId="{6AFE5776-A348-48F9-A1CA-0B2FB8412E03}"/>
    <dgm:cxn modelId="{24513D8A-50B1-4581-B26E-7DCE7C935066}" srcId="{6ECA2D81-1126-47A6-B451-2DEF4933BB31}" destId="{7045F5D1-FE96-4F9A-8732-208EE151C4A6}" srcOrd="1" destOrd="0" parTransId="{CD12F90B-844D-42A1-9875-98DA058F4C35}" sibTransId="{574DD0A9-4788-4AFC-B05D-BECB2B49C2D0}"/>
    <dgm:cxn modelId="{01B3F8CF-CB80-470C-8D3F-22532D1B5FE7}" srcId="{6ECA2D81-1126-47A6-B451-2DEF4933BB31}" destId="{68A3231E-9E51-4A93-8F21-7247A063BFD7}" srcOrd="0" destOrd="0" parTransId="{592F63C9-C505-47D7-A3AC-B849C049B249}" sibTransId="{959A4108-5816-4550-ADAB-1E744DB5B59D}"/>
    <dgm:cxn modelId="{23DFABDD-9A7D-4B69-95D4-04B3423D7A37}" type="presOf" srcId="{959A4108-5816-4550-ADAB-1E744DB5B59D}" destId="{F352AE90-8EDA-43BA-9789-4B8BAFB4F992}" srcOrd="0" destOrd="0" presId="urn:microsoft.com/office/officeart/2005/8/layout/process2"/>
    <dgm:cxn modelId="{1626EBF6-D093-425D-84A6-F9C3C7B6AF58}" type="presOf" srcId="{68A3231E-9E51-4A93-8F21-7247A063BFD7}" destId="{FFE4E19C-7EC1-4C05-B805-07C52B44004A}" srcOrd="0" destOrd="0" presId="urn:microsoft.com/office/officeart/2005/8/layout/process2"/>
    <dgm:cxn modelId="{18DA50F8-2A8E-4BB9-820A-CFBEF70A3B3C}" type="presOf" srcId="{959A4108-5816-4550-ADAB-1E744DB5B59D}" destId="{2797E122-E931-4478-81FF-A01335DE9DF8}" srcOrd="1" destOrd="0" presId="urn:microsoft.com/office/officeart/2005/8/layout/process2"/>
    <dgm:cxn modelId="{BB11650C-BBE0-457D-9AE2-6E131AC6686E}" type="presParOf" srcId="{CC702713-3971-43A0-8902-1EE6222E5300}" destId="{FFE4E19C-7EC1-4C05-B805-07C52B44004A}" srcOrd="0" destOrd="0" presId="urn:microsoft.com/office/officeart/2005/8/layout/process2"/>
    <dgm:cxn modelId="{FC592787-6509-4096-835E-3E4C994A84F5}" type="presParOf" srcId="{CC702713-3971-43A0-8902-1EE6222E5300}" destId="{F352AE90-8EDA-43BA-9789-4B8BAFB4F992}" srcOrd="1" destOrd="0" presId="urn:microsoft.com/office/officeart/2005/8/layout/process2"/>
    <dgm:cxn modelId="{932FF164-228C-46A7-A833-1FAC7459114A}" type="presParOf" srcId="{F352AE90-8EDA-43BA-9789-4B8BAFB4F992}" destId="{2797E122-E931-4478-81FF-A01335DE9DF8}" srcOrd="0" destOrd="0" presId="urn:microsoft.com/office/officeart/2005/8/layout/process2"/>
    <dgm:cxn modelId="{1FA811A8-0812-47D1-8132-C4E3F29CA089}" type="presParOf" srcId="{CC702713-3971-43A0-8902-1EE6222E5300}" destId="{C8540D5A-1AE2-47BB-865D-4729FBAE2CF1}" srcOrd="2" destOrd="0" presId="urn:microsoft.com/office/officeart/2005/8/layout/process2"/>
    <dgm:cxn modelId="{55CB6B47-0213-472F-83F6-4D4B38AC2724}" type="presParOf" srcId="{CC702713-3971-43A0-8902-1EE6222E5300}" destId="{C6B89203-501B-4E79-9709-ADC0319E9899}" srcOrd="3" destOrd="0" presId="urn:microsoft.com/office/officeart/2005/8/layout/process2"/>
    <dgm:cxn modelId="{50B8D76B-1FE3-4AAC-99E3-7114BEB6FE26}" type="presParOf" srcId="{C6B89203-501B-4E79-9709-ADC0319E9899}" destId="{26696E21-5BFE-49EB-93CE-AB08E9CDB402}" srcOrd="0" destOrd="0" presId="urn:microsoft.com/office/officeart/2005/8/layout/process2"/>
    <dgm:cxn modelId="{5EC3DA10-60B7-4F70-AAFA-DD4A433751E8}" type="presParOf" srcId="{CC702713-3971-43A0-8902-1EE6222E5300}" destId="{EE8AFEFE-07E4-4996-875C-89FFC6C4F65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Analyzed global video game sales data for </a:t>
          </a:r>
          <a:r>
            <a:rPr lang="en-US" sz="1700" dirty="0" err="1"/>
            <a:t>GameCo</a:t>
          </a:r>
          <a:r>
            <a:rPr lang="en-US" sz="1700" dirty="0"/>
            <a:t> (1980-2016) to guide market strategy.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C907A3B3-5C0D-4C95-BA70-03C90645DD11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Used </a:t>
          </a:r>
          <a:r>
            <a:rPr lang="en-US" sz="1700" b="1" dirty="0"/>
            <a:t>Excel</a:t>
          </a:r>
          <a:r>
            <a:rPr lang="en-US" sz="1700" dirty="0"/>
            <a:t> to perform data cleaning, grouping, summarizing, and descriptive analysis. </a:t>
          </a:r>
        </a:p>
      </dgm:t>
    </dgm:pt>
    <dgm:pt modelId="{40CC49C0-DFBD-4200-A758-7E9CC14FD007}" type="parTrans" cxnId="{477CB523-6CD6-41E5-ABCA-961D023C0762}">
      <dgm:prSet/>
      <dgm:spPr/>
      <dgm:t>
        <a:bodyPr/>
        <a:lstStyle/>
        <a:p>
          <a:endParaRPr lang="en-US"/>
        </a:p>
      </dgm:t>
    </dgm:pt>
    <dgm:pt modelId="{752ACBB5-8601-4D95-B518-6517562A5511}" type="sibTrans" cxnId="{477CB523-6CD6-41E5-ABCA-961D023C0762}">
      <dgm:prSet/>
      <dgm:spPr/>
      <dgm:t>
        <a:bodyPr/>
        <a:lstStyle/>
        <a:p>
          <a:endParaRPr lang="en-US"/>
        </a:p>
      </dgm:t>
    </dgm:pt>
    <dgm:pt modelId="{ED266EFE-B780-4241-AE24-F6DF2737A175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Visualized results through charts to extract actionable insights for the company.</a:t>
          </a:r>
        </a:p>
      </dgm:t>
    </dgm:pt>
    <dgm:pt modelId="{4C18F182-F4EC-415D-81EB-BF95BC25A53B}" type="parTrans" cxnId="{021A524B-E891-436D-96A2-BAFFC7B26410}">
      <dgm:prSet/>
      <dgm:spPr/>
      <dgm:t>
        <a:bodyPr/>
        <a:lstStyle/>
        <a:p>
          <a:endParaRPr lang="en-US"/>
        </a:p>
      </dgm:t>
    </dgm:pt>
    <dgm:pt modelId="{D32A18E8-180D-4AC7-BD4E-FF76EAC1B0CF}" type="sibTrans" cxnId="{021A524B-E891-436D-96A2-BAFFC7B26410}">
      <dgm:prSet/>
      <dgm:spPr/>
      <dgm:t>
        <a:bodyPr/>
        <a:lstStyle/>
        <a:p>
          <a:endParaRPr lang="en-US"/>
        </a:p>
      </dgm:t>
    </dgm:pt>
    <dgm:pt modelId="{BB299B87-43FD-44CF-8CD0-49361B94B772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Data set from the website VGChartz.com</a:t>
          </a:r>
        </a:p>
      </dgm:t>
    </dgm:pt>
    <dgm:pt modelId="{7F880164-F718-45B1-9257-3231CC2472C5}" type="parTrans" cxnId="{5271F63A-A88C-4C2B-8C6E-2878E47CE25C}">
      <dgm:prSet/>
      <dgm:spPr/>
      <dgm:t>
        <a:bodyPr/>
        <a:lstStyle/>
        <a:p>
          <a:endParaRPr lang="en-US"/>
        </a:p>
      </dgm:t>
    </dgm:pt>
    <dgm:pt modelId="{2CF45795-3FD6-4E35-963C-22717753D266}" type="sibTrans" cxnId="{5271F63A-A88C-4C2B-8C6E-2878E47CE25C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4" custScaleX="160177" custScaleY="134404">
        <dgm:presLayoutVars>
          <dgm:bulletEnabled val="1"/>
        </dgm:presLayoutVars>
      </dgm:prSet>
      <dgm:spPr/>
    </dgm:pt>
    <dgm:pt modelId="{8BFF1533-86FF-409C-86D3-5E6203C23F28}" type="pres">
      <dgm:prSet presAssocID="{F9FA4387-AC45-4ED1-8973-640D6584AA81}" presName="sibTrans" presStyleLbl="sibTrans2D1" presStyleIdx="0" presStyleCnt="3"/>
      <dgm:spPr/>
    </dgm:pt>
    <dgm:pt modelId="{A7FE3E79-67F9-4109-A8CE-ED49940EEDF8}" type="pres">
      <dgm:prSet presAssocID="{F9FA4387-AC45-4ED1-8973-640D6584AA81}" presName="connectorText" presStyleLbl="sibTrans2D1" presStyleIdx="0" presStyleCnt="3"/>
      <dgm:spPr/>
    </dgm:pt>
    <dgm:pt modelId="{44EB6B53-9B2E-43FF-AEC0-0EBE2A085212}" type="pres">
      <dgm:prSet presAssocID="{C907A3B3-5C0D-4C95-BA70-03C90645DD11}" presName="node" presStyleLbl="node1" presStyleIdx="1" presStyleCnt="4" custScaleX="160902" custScaleY="110124">
        <dgm:presLayoutVars>
          <dgm:bulletEnabled val="1"/>
        </dgm:presLayoutVars>
      </dgm:prSet>
      <dgm:spPr/>
    </dgm:pt>
    <dgm:pt modelId="{63AA9DF0-7DF9-4045-B487-97AE7B46CF14}" type="pres">
      <dgm:prSet presAssocID="{752ACBB5-8601-4D95-B518-6517562A5511}" presName="sibTrans" presStyleLbl="sibTrans2D1" presStyleIdx="1" presStyleCnt="3"/>
      <dgm:spPr/>
    </dgm:pt>
    <dgm:pt modelId="{69A51AC8-CD19-4916-96C3-8374D1F4488E}" type="pres">
      <dgm:prSet presAssocID="{752ACBB5-8601-4D95-B518-6517562A5511}" presName="connectorText" presStyleLbl="sibTrans2D1" presStyleIdx="1" presStyleCnt="3"/>
      <dgm:spPr/>
    </dgm:pt>
    <dgm:pt modelId="{19AC208A-AFDA-4414-8286-D54D5B3226FF}" type="pres">
      <dgm:prSet presAssocID="{ED266EFE-B780-4241-AE24-F6DF2737A175}" presName="node" presStyleLbl="node1" presStyleIdx="2" presStyleCnt="4" custScaleX="160902">
        <dgm:presLayoutVars>
          <dgm:bulletEnabled val="1"/>
        </dgm:presLayoutVars>
      </dgm:prSet>
      <dgm:spPr/>
    </dgm:pt>
    <dgm:pt modelId="{785325E1-160B-480F-B94A-67605697F143}" type="pres">
      <dgm:prSet presAssocID="{D32A18E8-180D-4AC7-BD4E-FF76EAC1B0CF}" presName="sibTrans" presStyleLbl="sibTrans2D1" presStyleIdx="2" presStyleCnt="3"/>
      <dgm:spPr/>
    </dgm:pt>
    <dgm:pt modelId="{CE872DF0-1092-4B4C-B661-347C3069A48B}" type="pres">
      <dgm:prSet presAssocID="{D32A18E8-180D-4AC7-BD4E-FF76EAC1B0CF}" presName="connectorText" presStyleLbl="sibTrans2D1" presStyleIdx="2" presStyleCnt="3"/>
      <dgm:spPr/>
    </dgm:pt>
    <dgm:pt modelId="{6BB1F797-7270-4378-B9BF-F914A4D06044}" type="pres">
      <dgm:prSet presAssocID="{BB299B87-43FD-44CF-8CD0-49361B94B772}" presName="node" presStyleLbl="node1" presStyleIdx="3" presStyleCnt="4" custScaleX="159465" custScaleY="67231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477CB523-6CD6-41E5-ABCA-961D023C0762}" srcId="{E1B7DCE1-87D1-43A7-A497-97B6B0A8BCD2}" destId="{C907A3B3-5C0D-4C95-BA70-03C90645DD11}" srcOrd="1" destOrd="0" parTransId="{40CC49C0-DFBD-4200-A758-7E9CC14FD007}" sibTransId="{752ACBB5-8601-4D95-B518-6517562A5511}"/>
    <dgm:cxn modelId="{5271F63A-A88C-4C2B-8C6E-2878E47CE25C}" srcId="{E1B7DCE1-87D1-43A7-A497-97B6B0A8BCD2}" destId="{BB299B87-43FD-44CF-8CD0-49361B94B772}" srcOrd="3" destOrd="0" parTransId="{7F880164-F718-45B1-9257-3231CC2472C5}" sibTransId="{2CF45795-3FD6-4E35-963C-22717753D266}"/>
    <dgm:cxn modelId="{AE5CBD42-2D63-4F04-AE46-873E6B6DB3BE}" type="presOf" srcId="{ED266EFE-B780-4241-AE24-F6DF2737A175}" destId="{19AC208A-AFDA-4414-8286-D54D5B3226FF}" srcOrd="0" destOrd="0" presId="urn:microsoft.com/office/officeart/2005/8/layout/process2"/>
    <dgm:cxn modelId="{F1FBF566-010B-4243-8C71-E95B8B25F4F0}" type="presOf" srcId="{D32A18E8-180D-4AC7-BD4E-FF76EAC1B0CF}" destId="{CE872DF0-1092-4B4C-B661-347C3069A48B}" srcOrd="1" destOrd="0" presId="urn:microsoft.com/office/officeart/2005/8/layout/process2"/>
    <dgm:cxn modelId="{15A6D968-FEE9-46D2-9E0C-21CBEF146D7D}" type="presOf" srcId="{C907A3B3-5C0D-4C95-BA70-03C90645DD11}" destId="{44EB6B53-9B2E-43FF-AEC0-0EBE2A085212}" srcOrd="0" destOrd="0" presId="urn:microsoft.com/office/officeart/2005/8/layout/process2"/>
    <dgm:cxn modelId="{021A524B-E891-436D-96A2-BAFFC7B26410}" srcId="{E1B7DCE1-87D1-43A7-A497-97B6B0A8BCD2}" destId="{ED266EFE-B780-4241-AE24-F6DF2737A175}" srcOrd="2" destOrd="0" parTransId="{4C18F182-F4EC-415D-81EB-BF95BC25A53B}" sibTransId="{D32A18E8-180D-4AC7-BD4E-FF76EAC1B0CF}"/>
    <dgm:cxn modelId="{AA27294C-B469-4F1E-8442-BE147CA3C593}" type="presOf" srcId="{F9FA4387-AC45-4ED1-8973-640D6584AA81}" destId="{8BFF1533-86FF-409C-86D3-5E6203C23F28}" srcOrd="0" destOrd="0" presId="urn:microsoft.com/office/officeart/2005/8/layout/process2"/>
    <dgm:cxn modelId="{E655CD6D-D2C9-49B5-B10E-5215D465E00A}" type="presOf" srcId="{F9FA4387-AC45-4ED1-8973-640D6584AA81}" destId="{A7FE3E79-67F9-4109-A8CE-ED49940EEDF8}" srcOrd="1" destOrd="0" presId="urn:microsoft.com/office/officeart/2005/8/layout/process2"/>
    <dgm:cxn modelId="{E4970452-92BC-4F44-8E23-B65B90D95ACA}" type="presOf" srcId="{D32A18E8-180D-4AC7-BD4E-FF76EAC1B0CF}" destId="{785325E1-160B-480F-B94A-67605697F143}" srcOrd="0" destOrd="0" presId="urn:microsoft.com/office/officeart/2005/8/layout/process2"/>
    <dgm:cxn modelId="{39028A76-D4D8-46BF-82F6-BF0A39C0147D}" type="presOf" srcId="{752ACBB5-8601-4D95-B518-6517562A5511}" destId="{69A51AC8-CD19-4916-96C3-8374D1F4488E}" srcOrd="1" destOrd="0" presId="urn:microsoft.com/office/officeart/2005/8/layout/process2"/>
    <dgm:cxn modelId="{0CA3CED1-31C1-42E8-A92C-49E3F521E033}" type="presOf" srcId="{752ACBB5-8601-4D95-B518-6517562A5511}" destId="{63AA9DF0-7DF9-4045-B487-97AE7B46CF14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CB6757E8-81C8-46A8-B27E-29729D9D9438}" type="presOf" srcId="{BB299B87-43FD-44CF-8CD0-49361B94B772}" destId="{6BB1F797-7270-4378-B9BF-F914A4D06044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426F3CA5-1061-4A74-9220-75E4A5A39450}" type="presParOf" srcId="{02C0F9C4-2CA0-4F86-9068-C3325C45912D}" destId="{8BFF1533-86FF-409C-86D3-5E6203C23F28}" srcOrd="1" destOrd="0" presId="urn:microsoft.com/office/officeart/2005/8/layout/process2"/>
    <dgm:cxn modelId="{A0BA480C-AE35-4E25-9256-79F88A0A96CB}" type="presParOf" srcId="{8BFF1533-86FF-409C-86D3-5E6203C23F28}" destId="{A7FE3E79-67F9-4109-A8CE-ED49940EEDF8}" srcOrd="0" destOrd="0" presId="urn:microsoft.com/office/officeart/2005/8/layout/process2"/>
    <dgm:cxn modelId="{1228185C-5635-40AD-8656-A59886C1FEEF}" type="presParOf" srcId="{02C0F9C4-2CA0-4F86-9068-C3325C45912D}" destId="{44EB6B53-9B2E-43FF-AEC0-0EBE2A085212}" srcOrd="2" destOrd="0" presId="urn:microsoft.com/office/officeart/2005/8/layout/process2"/>
    <dgm:cxn modelId="{0886FC1B-6BCF-4F6D-BC49-72FEF807B96D}" type="presParOf" srcId="{02C0F9C4-2CA0-4F86-9068-C3325C45912D}" destId="{63AA9DF0-7DF9-4045-B487-97AE7B46CF14}" srcOrd="3" destOrd="0" presId="urn:microsoft.com/office/officeart/2005/8/layout/process2"/>
    <dgm:cxn modelId="{53C1A2EE-3F07-4308-BCE8-B600BFE16AF2}" type="presParOf" srcId="{63AA9DF0-7DF9-4045-B487-97AE7B46CF14}" destId="{69A51AC8-CD19-4916-96C3-8374D1F4488E}" srcOrd="0" destOrd="0" presId="urn:microsoft.com/office/officeart/2005/8/layout/process2"/>
    <dgm:cxn modelId="{057CF6D2-1549-4628-AB94-D48175D79F67}" type="presParOf" srcId="{02C0F9C4-2CA0-4F86-9068-C3325C45912D}" destId="{19AC208A-AFDA-4414-8286-D54D5B3226FF}" srcOrd="4" destOrd="0" presId="urn:microsoft.com/office/officeart/2005/8/layout/process2"/>
    <dgm:cxn modelId="{EBBD9193-15DD-4CE2-ACA4-FC6298A2A7D8}" type="presParOf" srcId="{02C0F9C4-2CA0-4F86-9068-C3325C45912D}" destId="{785325E1-160B-480F-B94A-67605697F143}" srcOrd="5" destOrd="0" presId="urn:microsoft.com/office/officeart/2005/8/layout/process2"/>
    <dgm:cxn modelId="{F4843411-383C-40DA-810D-4F9A257D707B}" type="presParOf" srcId="{785325E1-160B-480F-B94A-67605697F143}" destId="{CE872DF0-1092-4B4C-B661-347C3069A48B}" srcOrd="0" destOrd="0" presId="urn:microsoft.com/office/officeart/2005/8/layout/process2"/>
    <dgm:cxn modelId="{5F787A6E-429F-4428-B203-82313C583F39}" type="presParOf" srcId="{02C0F9C4-2CA0-4F86-9068-C3325C45912D}" destId="{6BB1F797-7270-4378-B9BF-F914A4D06044}" srcOrd="6" destOrd="0" presId="urn:microsoft.com/office/officeart/2005/8/layout/process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24650E0-5B10-4BDD-9207-8EFE2738EAD1}" type="doc">
      <dgm:prSet loTypeId="urn:microsoft.com/office/officeart/2005/8/layout/cycle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636280-7DB5-467D-9C4A-6B058D3AEC8F}">
      <dgm:prSet phldrT="[Text]" custT="1"/>
      <dgm:spPr/>
      <dgm:t>
        <a:bodyPr/>
        <a:lstStyle/>
        <a:p>
          <a:r>
            <a:rPr lang="en-US" sz="1500" dirty="0"/>
            <a:t> </a:t>
          </a:r>
          <a:r>
            <a:rPr lang="en-US" sz="1900" b="1" dirty="0"/>
            <a:t>Journey</a:t>
          </a:r>
        </a:p>
      </dgm:t>
    </dgm:pt>
    <dgm:pt modelId="{7E548A54-BEF7-40C6-8C0F-053B4843AEFA}" type="parTrans" cxnId="{2C3FABE7-A16A-4E1F-AA9D-C04A1B7181C0}">
      <dgm:prSet/>
      <dgm:spPr/>
      <dgm:t>
        <a:bodyPr/>
        <a:lstStyle/>
        <a:p>
          <a:endParaRPr lang="en-US"/>
        </a:p>
      </dgm:t>
    </dgm:pt>
    <dgm:pt modelId="{2459EF67-2085-4B95-AC88-E5CAC1B63324}" type="sibTrans" cxnId="{2C3FABE7-A16A-4E1F-AA9D-C04A1B7181C0}">
      <dgm:prSet/>
      <dgm:spPr/>
      <dgm:t>
        <a:bodyPr/>
        <a:lstStyle/>
        <a:p>
          <a:endParaRPr lang="en-US"/>
        </a:p>
      </dgm:t>
    </dgm:pt>
    <dgm:pt modelId="{76E9565D-4845-4F76-8ED9-9824027EF57D}">
      <dgm:prSet phldrT="[Text]" custT="1"/>
      <dgm:spPr/>
      <dgm:t>
        <a:bodyPr/>
        <a:lstStyle/>
        <a:p>
          <a:r>
            <a:rPr lang="en-US" sz="1700" dirty="0"/>
            <a:t>Showcased my journey in data analytics, transforming complex data into impactful stories.</a:t>
          </a:r>
        </a:p>
      </dgm:t>
    </dgm:pt>
    <dgm:pt modelId="{A2138296-6ACF-4264-8A94-497C78D16CEC}" type="parTrans" cxnId="{87E020DE-A20A-41D3-8800-A7F321F1C70B}">
      <dgm:prSet/>
      <dgm:spPr/>
      <dgm:t>
        <a:bodyPr/>
        <a:lstStyle/>
        <a:p>
          <a:endParaRPr lang="en-US"/>
        </a:p>
      </dgm:t>
    </dgm:pt>
    <dgm:pt modelId="{F0067659-E2C3-4783-8FE6-E188A59BA1B2}" type="sibTrans" cxnId="{87E020DE-A20A-41D3-8800-A7F321F1C70B}">
      <dgm:prSet/>
      <dgm:spPr/>
      <dgm:t>
        <a:bodyPr/>
        <a:lstStyle/>
        <a:p>
          <a:endParaRPr lang="en-US"/>
        </a:p>
      </dgm:t>
    </dgm:pt>
    <dgm:pt modelId="{A88001E8-9D8C-4B7D-8EB0-B8F68DE0803A}">
      <dgm:prSet phldrT="[Text]" custT="1"/>
      <dgm:spPr/>
      <dgm:t>
        <a:bodyPr/>
        <a:lstStyle/>
        <a:p>
          <a:r>
            <a:rPr lang="en-US" sz="1900" b="1" dirty="0"/>
            <a:t>Skills</a:t>
          </a:r>
        </a:p>
      </dgm:t>
    </dgm:pt>
    <dgm:pt modelId="{D4EA65E1-FDFA-41FA-800D-4BF05202AE1B}" type="parTrans" cxnId="{4A07B3B4-25D7-42BF-81BB-57C47DD7D718}">
      <dgm:prSet/>
      <dgm:spPr/>
      <dgm:t>
        <a:bodyPr/>
        <a:lstStyle/>
        <a:p>
          <a:endParaRPr lang="en-US"/>
        </a:p>
      </dgm:t>
    </dgm:pt>
    <dgm:pt modelId="{8ED21BCF-54B3-442B-A496-E77B7A6FF097}" type="sibTrans" cxnId="{4A07B3B4-25D7-42BF-81BB-57C47DD7D718}">
      <dgm:prSet/>
      <dgm:spPr/>
      <dgm:t>
        <a:bodyPr/>
        <a:lstStyle/>
        <a:p>
          <a:endParaRPr lang="en-US"/>
        </a:p>
      </dgm:t>
    </dgm:pt>
    <dgm:pt modelId="{F9696A05-92E7-42AF-A936-6884AB244AE2}">
      <dgm:prSet phldrT="[Text]" custT="1"/>
      <dgm:spPr/>
      <dgm:t>
        <a:bodyPr/>
        <a:lstStyle/>
        <a:p>
          <a:r>
            <a:rPr lang="en-US" sz="1700" dirty="0"/>
            <a:t>Each project highlights my skills in data cleaning, analysis, and visualization. </a:t>
          </a:r>
        </a:p>
      </dgm:t>
    </dgm:pt>
    <dgm:pt modelId="{011F43D5-2ECC-4D57-B8B4-CD366FDFCA68}" type="parTrans" cxnId="{2B14D4BC-E380-4AE2-95B9-5E10CB2B363D}">
      <dgm:prSet/>
      <dgm:spPr/>
      <dgm:t>
        <a:bodyPr/>
        <a:lstStyle/>
        <a:p>
          <a:endParaRPr lang="en-US"/>
        </a:p>
      </dgm:t>
    </dgm:pt>
    <dgm:pt modelId="{A5388059-2914-415E-AE6E-7B0AD1733FD8}" type="sibTrans" cxnId="{2B14D4BC-E380-4AE2-95B9-5E10CB2B363D}">
      <dgm:prSet/>
      <dgm:spPr/>
      <dgm:t>
        <a:bodyPr/>
        <a:lstStyle/>
        <a:p>
          <a:endParaRPr lang="en-US"/>
        </a:p>
      </dgm:t>
    </dgm:pt>
    <dgm:pt modelId="{C84636DF-7D0B-42B8-84F3-A9993193EB23}">
      <dgm:prSet phldrT="[Text]" custT="1"/>
      <dgm:spPr/>
      <dgm:t>
        <a:bodyPr/>
        <a:lstStyle/>
        <a:p>
          <a:r>
            <a:rPr lang="en-US" sz="1900" b="1" dirty="0"/>
            <a:t>Experience</a:t>
          </a:r>
        </a:p>
      </dgm:t>
    </dgm:pt>
    <dgm:pt modelId="{59604B79-B929-44F5-8981-F60B3567216F}" type="parTrans" cxnId="{A6136863-FE75-49F5-B3EE-0EE78F74A8CA}">
      <dgm:prSet/>
      <dgm:spPr/>
      <dgm:t>
        <a:bodyPr/>
        <a:lstStyle/>
        <a:p>
          <a:endParaRPr lang="en-US"/>
        </a:p>
      </dgm:t>
    </dgm:pt>
    <dgm:pt modelId="{59F7F05A-2161-41AA-9B55-4BF29AD9A324}" type="sibTrans" cxnId="{A6136863-FE75-49F5-B3EE-0EE78F74A8CA}">
      <dgm:prSet/>
      <dgm:spPr/>
      <dgm:t>
        <a:bodyPr/>
        <a:lstStyle/>
        <a:p>
          <a:endParaRPr lang="en-US"/>
        </a:p>
      </dgm:t>
    </dgm:pt>
    <dgm:pt modelId="{A39D9F82-B9DD-4C9D-88ED-A488B9D4C481}">
      <dgm:prSet phldrT="[Text]" custT="1"/>
      <dgm:spPr/>
      <dgm:t>
        <a:bodyPr/>
        <a:lstStyle/>
        <a:p>
          <a:r>
            <a:rPr lang="en-US" sz="1700" dirty="0"/>
            <a:t>Unique perspective in data storytelling, driving strategic decisions and delivering actionable insights.</a:t>
          </a:r>
        </a:p>
      </dgm:t>
    </dgm:pt>
    <dgm:pt modelId="{6B456AA8-FA78-43FE-B9ED-DFDF346C269B}" type="parTrans" cxnId="{A600F944-1DB1-410B-9249-557ABD32F8D2}">
      <dgm:prSet/>
      <dgm:spPr/>
      <dgm:t>
        <a:bodyPr/>
        <a:lstStyle/>
        <a:p>
          <a:endParaRPr lang="en-US"/>
        </a:p>
      </dgm:t>
    </dgm:pt>
    <dgm:pt modelId="{EB200F40-8C1F-46AF-9A9B-E538091CF2DF}" type="sibTrans" cxnId="{A600F944-1DB1-410B-9249-557ABD32F8D2}">
      <dgm:prSet/>
      <dgm:spPr/>
      <dgm:t>
        <a:bodyPr/>
        <a:lstStyle/>
        <a:p>
          <a:endParaRPr lang="en-US"/>
        </a:p>
      </dgm:t>
    </dgm:pt>
    <dgm:pt modelId="{03755363-35A1-458A-8F17-A667CE27A011}">
      <dgm:prSet phldrT="[Text]" custT="1"/>
      <dgm:spPr/>
      <dgm:t>
        <a:bodyPr/>
        <a:lstStyle/>
        <a:p>
          <a:r>
            <a:rPr lang="en-US" sz="1700" dirty="0"/>
            <a:t>Integrating advanced  predictive models and    refining dashboards for     better decision-making</a:t>
          </a:r>
        </a:p>
      </dgm:t>
    </dgm:pt>
    <dgm:pt modelId="{720F40FC-0831-48A6-A421-78406773F960}" type="parTrans" cxnId="{6EF053D8-4261-4574-9E09-CC74EDDC16A6}">
      <dgm:prSet/>
      <dgm:spPr/>
      <dgm:t>
        <a:bodyPr/>
        <a:lstStyle/>
        <a:p>
          <a:endParaRPr lang="en-US"/>
        </a:p>
      </dgm:t>
    </dgm:pt>
    <dgm:pt modelId="{7C16F9C8-9B9F-4898-8555-CB015DF4C4EA}" type="sibTrans" cxnId="{6EF053D8-4261-4574-9E09-CC74EDDC16A6}">
      <dgm:prSet/>
      <dgm:spPr/>
      <dgm:t>
        <a:bodyPr/>
        <a:lstStyle/>
        <a:p>
          <a:endParaRPr lang="en-US"/>
        </a:p>
      </dgm:t>
    </dgm:pt>
    <dgm:pt modelId="{9A247CA6-0E52-42CD-BAED-3FC37782B08E}">
      <dgm:prSet phldrT="[Text]"/>
      <dgm:spPr/>
      <dgm:t>
        <a:bodyPr/>
        <a:lstStyle/>
        <a:p>
          <a:endParaRPr lang="en-US" sz="1300" dirty="0"/>
        </a:p>
      </dgm:t>
    </dgm:pt>
    <dgm:pt modelId="{F2BC9AC8-6D2E-4D81-9135-7B82F19E2E62}" type="parTrans" cxnId="{9D6256E1-D85F-44B8-A363-97E49B130AF7}">
      <dgm:prSet/>
      <dgm:spPr/>
      <dgm:t>
        <a:bodyPr/>
        <a:lstStyle/>
        <a:p>
          <a:endParaRPr lang="en-US"/>
        </a:p>
      </dgm:t>
    </dgm:pt>
    <dgm:pt modelId="{18DB5B55-181F-4840-8AC7-6CA83B5AC4D4}" type="sibTrans" cxnId="{9D6256E1-D85F-44B8-A363-97E49B130AF7}">
      <dgm:prSet/>
      <dgm:spPr/>
      <dgm:t>
        <a:bodyPr/>
        <a:lstStyle/>
        <a:p>
          <a:endParaRPr lang="en-US"/>
        </a:p>
      </dgm:t>
    </dgm:pt>
    <dgm:pt modelId="{A2E49273-B120-475D-B18F-E072514BDDFE}">
      <dgm:prSet phldrT="[Text]" custT="1"/>
      <dgm:spPr/>
      <dgm:t>
        <a:bodyPr/>
        <a:lstStyle/>
        <a:p>
          <a:r>
            <a:rPr lang="en-US" sz="1900" b="1" dirty="0"/>
            <a:t>Future</a:t>
          </a:r>
        </a:p>
      </dgm:t>
    </dgm:pt>
    <dgm:pt modelId="{EC9377DC-F2A6-4550-A0BA-8292F8008D0B}" type="sibTrans" cxnId="{88E47D9D-9415-4941-8160-3FAD6F5C2E22}">
      <dgm:prSet/>
      <dgm:spPr/>
      <dgm:t>
        <a:bodyPr/>
        <a:lstStyle/>
        <a:p>
          <a:endParaRPr lang="en-US"/>
        </a:p>
      </dgm:t>
    </dgm:pt>
    <dgm:pt modelId="{3BD7E2B9-5C02-4D68-8516-B1D71A14EB75}" type="parTrans" cxnId="{88E47D9D-9415-4941-8160-3FAD6F5C2E22}">
      <dgm:prSet/>
      <dgm:spPr/>
      <dgm:t>
        <a:bodyPr/>
        <a:lstStyle/>
        <a:p>
          <a:endParaRPr lang="en-US"/>
        </a:p>
      </dgm:t>
    </dgm:pt>
    <dgm:pt modelId="{CD990415-6D5C-4E8A-9797-D4292780EF7A}">
      <dgm:prSet phldrT="[Text]" custT="1"/>
      <dgm:spPr/>
      <dgm:t>
        <a:bodyPr/>
        <a:lstStyle/>
        <a:p>
          <a:endParaRPr lang="en-US" sz="1700" dirty="0"/>
        </a:p>
      </dgm:t>
    </dgm:pt>
    <dgm:pt modelId="{8659ACC1-41DB-4BF5-82ED-68736727ACC4}" type="parTrans" cxnId="{7A3482C8-48BB-4AE9-BF37-97F6C4DD23D7}">
      <dgm:prSet/>
      <dgm:spPr/>
      <dgm:t>
        <a:bodyPr/>
        <a:lstStyle/>
        <a:p>
          <a:endParaRPr lang="en-US"/>
        </a:p>
      </dgm:t>
    </dgm:pt>
    <dgm:pt modelId="{CCAF76D9-3595-46C1-86CA-66EDF7C630D2}" type="sibTrans" cxnId="{7A3482C8-48BB-4AE9-BF37-97F6C4DD23D7}">
      <dgm:prSet/>
      <dgm:spPr/>
      <dgm:t>
        <a:bodyPr/>
        <a:lstStyle/>
        <a:p>
          <a:endParaRPr lang="en-US"/>
        </a:p>
      </dgm:t>
    </dgm:pt>
    <dgm:pt modelId="{0E42BE60-ACF1-4879-9901-5D423CF92FCD}" type="pres">
      <dgm:prSet presAssocID="{B24650E0-5B10-4BDD-9207-8EFE2738EAD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CA75C17D-C6C1-4EE0-82D4-0FBDC93F1325}" type="pres">
      <dgm:prSet presAssocID="{B24650E0-5B10-4BDD-9207-8EFE2738EAD1}" presName="children" presStyleCnt="0"/>
      <dgm:spPr/>
    </dgm:pt>
    <dgm:pt modelId="{344C49A4-8846-44F4-A7A7-CC16778A7736}" type="pres">
      <dgm:prSet presAssocID="{B24650E0-5B10-4BDD-9207-8EFE2738EAD1}" presName="child1group" presStyleCnt="0"/>
      <dgm:spPr/>
    </dgm:pt>
    <dgm:pt modelId="{969239C2-7E4F-4502-9D88-516A28014FE1}" type="pres">
      <dgm:prSet presAssocID="{B24650E0-5B10-4BDD-9207-8EFE2738EAD1}" presName="child1" presStyleLbl="bgAcc1" presStyleIdx="0" presStyleCnt="4" custScaleX="175744"/>
      <dgm:spPr/>
    </dgm:pt>
    <dgm:pt modelId="{26C23F39-A6E0-4917-AF16-4CAF6F57FD0F}" type="pres">
      <dgm:prSet presAssocID="{B24650E0-5B10-4BDD-9207-8EFE2738EAD1}" presName="child1Text" presStyleLbl="bgAcc1" presStyleIdx="0" presStyleCnt="4">
        <dgm:presLayoutVars>
          <dgm:bulletEnabled val="1"/>
        </dgm:presLayoutVars>
      </dgm:prSet>
      <dgm:spPr/>
    </dgm:pt>
    <dgm:pt modelId="{2A3C973D-CB2A-4D63-B313-980CA944F538}" type="pres">
      <dgm:prSet presAssocID="{B24650E0-5B10-4BDD-9207-8EFE2738EAD1}" presName="child2group" presStyleCnt="0"/>
      <dgm:spPr/>
    </dgm:pt>
    <dgm:pt modelId="{67B692D7-3BB0-4DDC-A98D-4611DE42C269}" type="pres">
      <dgm:prSet presAssocID="{B24650E0-5B10-4BDD-9207-8EFE2738EAD1}" presName="child2" presStyleLbl="bgAcc1" presStyleIdx="1" presStyleCnt="4" custScaleX="132651"/>
      <dgm:spPr/>
    </dgm:pt>
    <dgm:pt modelId="{B3BDD95E-3F7D-41F4-950F-24543C57A89D}" type="pres">
      <dgm:prSet presAssocID="{B24650E0-5B10-4BDD-9207-8EFE2738EAD1}" presName="child2Text" presStyleLbl="bgAcc1" presStyleIdx="1" presStyleCnt="4">
        <dgm:presLayoutVars>
          <dgm:bulletEnabled val="1"/>
        </dgm:presLayoutVars>
      </dgm:prSet>
      <dgm:spPr/>
    </dgm:pt>
    <dgm:pt modelId="{02447831-7738-4825-8993-F29424683125}" type="pres">
      <dgm:prSet presAssocID="{B24650E0-5B10-4BDD-9207-8EFE2738EAD1}" presName="child3group" presStyleCnt="0"/>
      <dgm:spPr/>
    </dgm:pt>
    <dgm:pt modelId="{0A299AFD-6A99-475F-B83C-00FE369D4810}" type="pres">
      <dgm:prSet presAssocID="{B24650E0-5B10-4BDD-9207-8EFE2738EAD1}" presName="child3" presStyleLbl="bgAcc1" presStyleIdx="2" presStyleCnt="4" custScaleX="129260" custScaleY="102538" custLinFactNeighborX="13760" custLinFactNeighborY="-1517"/>
      <dgm:spPr/>
    </dgm:pt>
    <dgm:pt modelId="{6F001862-C309-4C2B-BCE0-1DBA40D8B266}" type="pres">
      <dgm:prSet presAssocID="{B24650E0-5B10-4BDD-9207-8EFE2738EAD1}" presName="child3Text" presStyleLbl="bgAcc1" presStyleIdx="2" presStyleCnt="4">
        <dgm:presLayoutVars>
          <dgm:bulletEnabled val="1"/>
        </dgm:presLayoutVars>
      </dgm:prSet>
      <dgm:spPr/>
    </dgm:pt>
    <dgm:pt modelId="{79273711-6125-4C4B-8C49-D86404370C44}" type="pres">
      <dgm:prSet presAssocID="{B24650E0-5B10-4BDD-9207-8EFE2738EAD1}" presName="child4group" presStyleCnt="0"/>
      <dgm:spPr/>
    </dgm:pt>
    <dgm:pt modelId="{8E98F50A-4BEE-439F-B107-87353F32FD73}" type="pres">
      <dgm:prSet presAssocID="{B24650E0-5B10-4BDD-9207-8EFE2738EAD1}" presName="child4" presStyleLbl="bgAcc1" presStyleIdx="3" presStyleCnt="4" custScaleX="119104" custLinFactNeighborX="-29485" custLinFactNeighborY="-1012"/>
      <dgm:spPr/>
    </dgm:pt>
    <dgm:pt modelId="{37C843EB-9B61-4E07-BDB0-B76E7FBC2909}" type="pres">
      <dgm:prSet presAssocID="{B24650E0-5B10-4BDD-9207-8EFE2738EAD1}" presName="child4Text" presStyleLbl="bgAcc1" presStyleIdx="3" presStyleCnt="4">
        <dgm:presLayoutVars>
          <dgm:bulletEnabled val="1"/>
        </dgm:presLayoutVars>
      </dgm:prSet>
      <dgm:spPr/>
    </dgm:pt>
    <dgm:pt modelId="{62B8FA1A-147E-4585-A45C-274EC55D8D6B}" type="pres">
      <dgm:prSet presAssocID="{B24650E0-5B10-4BDD-9207-8EFE2738EAD1}" presName="childPlaceholder" presStyleCnt="0"/>
      <dgm:spPr/>
    </dgm:pt>
    <dgm:pt modelId="{72225749-009E-4537-8881-2553A18A7E15}" type="pres">
      <dgm:prSet presAssocID="{B24650E0-5B10-4BDD-9207-8EFE2738EAD1}" presName="circle" presStyleCnt="0"/>
      <dgm:spPr/>
    </dgm:pt>
    <dgm:pt modelId="{7F8542F4-4AD7-431F-90CA-5B0364B4DEFF}" type="pres">
      <dgm:prSet presAssocID="{B24650E0-5B10-4BDD-9207-8EFE2738EAD1}" presName="quadrant1" presStyleLbl="node1" presStyleIdx="0" presStyleCnt="4" custScaleY="90909" custLinFactNeighborX="375" custLinFactNeighborY="5995">
        <dgm:presLayoutVars>
          <dgm:chMax val="1"/>
          <dgm:bulletEnabled val="1"/>
        </dgm:presLayoutVars>
      </dgm:prSet>
      <dgm:spPr/>
    </dgm:pt>
    <dgm:pt modelId="{447787D8-4E95-40E9-9AC9-9E129458A374}" type="pres">
      <dgm:prSet presAssocID="{B24650E0-5B10-4BDD-9207-8EFE2738EAD1}" presName="quadrant2" presStyleLbl="node1" presStyleIdx="1" presStyleCnt="4" custScaleY="90909" custLinFactNeighborX="-2623" custLinFactNeighborY="6745">
        <dgm:presLayoutVars>
          <dgm:chMax val="1"/>
          <dgm:bulletEnabled val="1"/>
        </dgm:presLayoutVars>
      </dgm:prSet>
      <dgm:spPr/>
    </dgm:pt>
    <dgm:pt modelId="{B8652E35-C028-4F8B-A58C-9F4EA9B9E7FB}" type="pres">
      <dgm:prSet presAssocID="{B24650E0-5B10-4BDD-9207-8EFE2738EAD1}" presName="quadrant3" presStyleLbl="node1" presStyleIdx="2" presStyleCnt="4" custScaleX="98847" custScaleY="90909" custLinFactNeighborX="-2623" custLinFactNeighborY="-4265">
        <dgm:presLayoutVars>
          <dgm:chMax val="1"/>
          <dgm:bulletEnabled val="1"/>
        </dgm:presLayoutVars>
      </dgm:prSet>
      <dgm:spPr/>
    </dgm:pt>
    <dgm:pt modelId="{BA042566-D36E-4589-999E-1F90ED6D4205}" type="pres">
      <dgm:prSet presAssocID="{B24650E0-5B10-4BDD-9207-8EFE2738EAD1}" presName="quadrant4" presStyleLbl="node1" presStyleIdx="3" presStyleCnt="4" custScaleY="90909" custLinFactNeighborX="0" custLinFactNeighborY="-5246">
        <dgm:presLayoutVars>
          <dgm:chMax val="1"/>
          <dgm:bulletEnabled val="1"/>
        </dgm:presLayoutVars>
      </dgm:prSet>
      <dgm:spPr/>
    </dgm:pt>
    <dgm:pt modelId="{912BCC00-2449-4190-B3E0-83C9BEEC50A2}" type="pres">
      <dgm:prSet presAssocID="{B24650E0-5B10-4BDD-9207-8EFE2738EAD1}" presName="quadrantPlaceholder" presStyleCnt="0"/>
      <dgm:spPr/>
    </dgm:pt>
    <dgm:pt modelId="{C89E7841-E4D0-4BCB-BBC0-DFD8EC62067A}" type="pres">
      <dgm:prSet presAssocID="{B24650E0-5B10-4BDD-9207-8EFE2738EAD1}" presName="center1" presStyleLbl="fgShp" presStyleIdx="0" presStyleCnt="2"/>
      <dgm:spPr/>
    </dgm:pt>
    <dgm:pt modelId="{7FB0455D-4A12-415D-9945-3C80BF16EA43}" type="pres">
      <dgm:prSet presAssocID="{B24650E0-5B10-4BDD-9207-8EFE2738EAD1}" presName="center2" presStyleLbl="fgShp" presStyleIdx="1" presStyleCnt="2"/>
      <dgm:spPr/>
    </dgm:pt>
  </dgm:ptLst>
  <dgm:cxnLst>
    <dgm:cxn modelId="{CEA3A423-9609-4AB8-B197-1FBC3AC088F3}" type="presOf" srcId="{03755363-35A1-458A-8F17-A667CE27A011}" destId="{37C843EB-9B61-4E07-BDB0-B76E7FBC2909}" srcOrd="1" destOrd="0" presId="urn:microsoft.com/office/officeart/2005/8/layout/cycle4"/>
    <dgm:cxn modelId="{420B642A-B3CA-425A-B7CD-3AD2F9796ACE}" type="presOf" srcId="{0A636280-7DB5-467D-9C4A-6B058D3AEC8F}" destId="{7F8542F4-4AD7-431F-90CA-5B0364B4DEFF}" srcOrd="0" destOrd="0" presId="urn:microsoft.com/office/officeart/2005/8/layout/cycle4"/>
    <dgm:cxn modelId="{3B163B2C-F3A0-43B5-8A66-7EE6A148A540}" type="presOf" srcId="{03755363-35A1-458A-8F17-A667CE27A011}" destId="{8E98F50A-4BEE-439F-B107-87353F32FD73}" srcOrd="0" destOrd="0" presId="urn:microsoft.com/office/officeart/2005/8/layout/cycle4"/>
    <dgm:cxn modelId="{35178C3C-35CF-4058-AF82-C2F8C94DE9AA}" type="presOf" srcId="{A2E49273-B120-475D-B18F-E072514BDDFE}" destId="{BA042566-D36E-4589-999E-1F90ED6D4205}" srcOrd="0" destOrd="0" presId="urn:microsoft.com/office/officeart/2005/8/layout/cycle4"/>
    <dgm:cxn modelId="{93ABDA3D-C163-4B5A-AB46-E3943036280B}" type="presOf" srcId="{B24650E0-5B10-4BDD-9207-8EFE2738EAD1}" destId="{0E42BE60-ACF1-4879-9901-5D423CF92FCD}" srcOrd="0" destOrd="0" presId="urn:microsoft.com/office/officeart/2005/8/layout/cycle4"/>
    <dgm:cxn modelId="{9FCD8A5E-79D5-42B9-B771-3C7B432B55CB}" type="presOf" srcId="{CD990415-6D5C-4E8A-9797-D4292780EF7A}" destId="{6F001862-C309-4C2B-BCE0-1DBA40D8B266}" srcOrd="1" destOrd="1" presId="urn:microsoft.com/office/officeart/2005/8/layout/cycle4"/>
    <dgm:cxn modelId="{A6136863-FE75-49F5-B3EE-0EE78F74A8CA}" srcId="{B24650E0-5B10-4BDD-9207-8EFE2738EAD1}" destId="{C84636DF-7D0B-42B8-84F3-A9993193EB23}" srcOrd="2" destOrd="0" parTransId="{59604B79-B929-44F5-8981-F60B3567216F}" sibTransId="{59F7F05A-2161-41AA-9B55-4BF29AD9A324}"/>
    <dgm:cxn modelId="{3A3ADF44-3CD0-4A42-B439-EA69D69C765A}" type="presOf" srcId="{76E9565D-4845-4F76-8ED9-9824027EF57D}" destId="{26C23F39-A6E0-4917-AF16-4CAF6F57FD0F}" srcOrd="1" destOrd="0" presId="urn:microsoft.com/office/officeart/2005/8/layout/cycle4"/>
    <dgm:cxn modelId="{A600F944-1DB1-410B-9249-557ABD32F8D2}" srcId="{C84636DF-7D0B-42B8-84F3-A9993193EB23}" destId="{A39D9F82-B9DD-4C9D-88ED-A488B9D4C481}" srcOrd="0" destOrd="0" parTransId="{6B456AA8-FA78-43FE-B9ED-DFDF346C269B}" sibTransId="{EB200F40-8C1F-46AF-9A9B-E538091CF2DF}"/>
    <dgm:cxn modelId="{1F854A6E-4302-4EC9-8477-DFDF06295FAE}" type="presOf" srcId="{F9696A05-92E7-42AF-A936-6884AB244AE2}" destId="{B3BDD95E-3F7D-41F4-950F-24543C57A89D}" srcOrd="1" destOrd="0" presId="urn:microsoft.com/office/officeart/2005/8/layout/cycle4"/>
    <dgm:cxn modelId="{EE3B056F-FAD3-4DF0-8F6A-E0EC0D51617C}" type="presOf" srcId="{A39D9F82-B9DD-4C9D-88ED-A488B9D4C481}" destId="{6F001862-C309-4C2B-BCE0-1DBA40D8B266}" srcOrd="1" destOrd="0" presId="urn:microsoft.com/office/officeart/2005/8/layout/cycle4"/>
    <dgm:cxn modelId="{B24C4C78-D441-4234-A096-C6ED2CA9366B}" type="presOf" srcId="{A39D9F82-B9DD-4C9D-88ED-A488B9D4C481}" destId="{0A299AFD-6A99-475F-B83C-00FE369D4810}" srcOrd="0" destOrd="0" presId="urn:microsoft.com/office/officeart/2005/8/layout/cycle4"/>
    <dgm:cxn modelId="{4523A67A-97BA-4728-815F-0862FCBE9AC0}" type="presOf" srcId="{76E9565D-4845-4F76-8ED9-9824027EF57D}" destId="{969239C2-7E4F-4502-9D88-516A28014FE1}" srcOrd="0" destOrd="0" presId="urn:microsoft.com/office/officeart/2005/8/layout/cycle4"/>
    <dgm:cxn modelId="{A6F4A78F-DDFF-4AAC-9BF6-3D9C428D0069}" type="presOf" srcId="{C84636DF-7D0B-42B8-84F3-A9993193EB23}" destId="{B8652E35-C028-4F8B-A58C-9F4EA9B9E7FB}" srcOrd="0" destOrd="0" presId="urn:microsoft.com/office/officeart/2005/8/layout/cycle4"/>
    <dgm:cxn modelId="{88E47D9D-9415-4941-8160-3FAD6F5C2E22}" srcId="{B24650E0-5B10-4BDD-9207-8EFE2738EAD1}" destId="{A2E49273-B120-475D-B18F-E072514BDDFE}" srcOrd="3" destOrd="0" parTransId="{3BD7E2B9-5C02-4D68-8516-B1D71A14EB75}" sibTransId="{EC9377DC-F2A6-4550-A0BA-8292F8008D0B}"/>
    <dgm:cxn modelId="{4A07B3B4-25D7-42BF-81BB-57C47DD7D718}" srcId="{B24650E0-5B10-4BDD-9207-8EFE2738EAD1}" destId="{A88001E8-9D8C-4B7D-8EB0-B8F68DE0803A}" srcOrd="1" destOrd="0" parTransId="{D4EA65E1-FDFA-41FA-800D-4BF05202AE1B}" sibTransId="{8ED21BCF-54B3-442B-A496-E77B7A6FF097}"/>
    <dgm:cxn modelId="{2B14D4BC-E380-4AE2-95B9-5E10CB2B363D}" srcId="{A88001E8-9D8C-4B7D-8EB0-B8F68DE0803A}" destId="{F9696A05-92E7-42AF-A936-6884AB244AE2}" srcOrd="0" destOrd="0" parTransId="{011F43D5-2ECC-4D57-B8B4-CD366FDFCA68}" sibTransId="{A5388059-2914-415E-AE6E-7B0AD1733FD8}"/>
    <dgm:cxn modelId="{7A3482C8-48BB-4AE9-BF37-97F6C4DD23D7}" srcId="{C84636DF-7D0B-42B8-84F3-A9993193EB23}" destId="{CD990415-6D5C-4E8A-9797-D4292780EF7A}" srcOrd="1" destOrd="0" parTransId="{8659ACC1-41DB-4BF5-82ED-68736727ACC4}" sibTransId="{CCAF76D9-3595-46C1-86CA-66EDF7C630D2}"/>
    <dgm:cxn modelId="{6EF053D8-4261-4574-9E09-CC74EDDC16A6}" srcId="{A2E49273-B120-475D-B18F-E072514BDDFE}" destId="{03755363-35A1-458A-8F17-A667CE27A011}" srcOrd="0" destOrd="0" parTransId="{720F40FC-0831-48A6-A421-78406773F960}" sibTransId="{7C16F9C8-9B9F-4898-8555-CB015DF4C4EA}"/>
    <dgm:cxn modelId="{87E020DE-A20A-41D3-8800-A7F321F1C70B}" srcId="{0A636280-7DB5-467D-9C4A-6B058D3AEC8F}" destId="{76E9565D-4845-4F76-8ED9-9824027EF57D}" srcOrd="0" destOrd="0" parTransId="{A2138296-6ACF-4264-8A94-497C78D16CEC}" sibTransId="{F0067659-E2C3-4783-8FE6-E188A59BA1B2}"/>
    <dgm:cxn modelId="{1DE0CDDF-5EA7-4E30-A089-9FC21FBF2B29}" type="presOf" srcId="{A88001E8-9D8C-4B7D-8EB0-B8F68DE0803A}" destId="{447787D8-4E95-40E9-9AC9-9E129458A374}" srcOrd="0" destOrd="0" presId="urn:microsoft.com/office/officeart/2005/8/layout/cycle4"/>
    <dgm:cxn modelId="{9D6256E1-D85F-44B8-A363-97E49B130AF7}" srcId="{B24650E0-5B10-4BDD-9207-8EFE2738EAD1}" destId="{9A247CA6-0E52-42CD-BAED-3FC37782B08E}" srcOrd="4" destOrd="0" parTransId="{F2BC9AC8-6D2E-4D81-9135-7B82F19E2E62}" sibTransId="{18DB5B55-181F-4840-8AC7-6CA83B5AC4D4}"/>
    <dgm:cxn modelId="{2C3FABE7-A16A-4E1F-AA9D-C04A1B7181C0}" srcId="{B24650E0-5B10-4BDD-9207-8EFE2738EAD1}" destId="{0A636280-7DB5-467D-9C4A-6B058D3AEC8F}" srcOrd="0" destOrd="0" parTransId="{7E548A54-BEF7-40C6-8C0F-053B4843AEFA}" sibTransId="{2459EF67-2085-4B95-AC88-E5CAC1B63324}"/>
    <dgm:cxn modelId="{E8E37DEA-461D-456A-803C-E240D65C6707}" type="presOf" srcId="{CD990415-6D5C-4E8A-9797-D4292780EF7A}" destId="{0A299AFD-6A99-475F-B83C-00FE369D4810}" srcOrd="0" destOrd="1" presId="urn:microsoft.com/office/officeart/2005/8/layout/cycle4"/>
    <dgm:cxn modelId="{FDFBFDF5-6FDC-457F-8505-FCFE8670A63B}" type="presOf" srcId="{F9696A05-92E7-42AF-A936-6884AB244AE2}" destId="{67B692D7-3BB0-4DDC-A98D-4611DE42C269}" srcOrd="0" destOrd="0" presId="urn:microsoft.com/office/officeart/2005/8/layout/cycle4"/>
    <dgm:cxn modelId="{9116C6DD-88B2-4842-9211-277448847B3B}" type="presParOf" srcId="{0E42BE60-ACF1-4879-9901-5D423CF92FCD}" destId="{CA75C17D-C6C1-4EE0-82D4-0FBDC93F1325}" srcOrd="0" destOrd="0" presId="urn:microsoft.com/office/officeart/2005/8/layout/cycle4"/>
    <dgm:cxn modelId="{00B44FEE-A74D-41B4-AD73-B989CB349C7D}" type="presParOf" srcId="{CA75C17D-C6C1-4EE0-82D4-0FBDC93F1325}" destId="{344C49A4-8846-44F4-A7A7-CC16778A7736}" srcOrd="0" destOrd="0" presId="urn:microsoft.com/office/officeart/2005/8/layout/cycle4"/>
    <dgm:cxn modelId="{AD3895AE-CFBE-4F01-BCA1-7AB76B7CDF84}" type="presParOf" srcId="{344C49A4-8846-44F4-A7A7-CC16778A7736}" destId="{969239C2-7E4F-4502-9D88-516A28014FE1}" srcOrd="0" destOrd="0" presId="urn:microsoft.com/office/officeart/2005/8/layout/cycle4"/>
    <dgm:cxn modelId="{7A490E96-7973-46AE-AA39-5109466F6C6C}" type="presParOf" srcId="{344C49A4-8846-44F4-A7A7-CC16778A7736}" destId="{26C23F39-A6E0-4917-AF16-4CAF6F57FD0F}" srcOrd="1" destOrd="0" presId="urn:microsoft.com/office/officeart/2005/8/layout/cycle4"/>
    <dgm:cxn modelId="{9C4E3A28-C981-433A-A6C1-16D74D41593D}" type="presParOf" srcId="{CA75C17D-C6C1-4EE0-82D4-0FBDC93F1325}" destId="{2A3C973D-CB2A-4D63-B313-980CA944F538}" srcOrd="1" destOrd="0" presId="urn:microsoft.com/office/officeart/2005/8/layout/cycle4"/>
    <dgm:cxn modelId="{45B09F0E-17FF-46E3-A81D-78AAC8B69094}" type="presParOf" srcId="{2A3C973D-CB2A-4D63-B313-980CA944F538}" destId="{67B692D7-3BB0-4DDC-A98D-4611DE42C269}" srcOrd="0" destOrd="0" presId="urn:microsoft.com/office/officeart/2005/8/layout/cycle4"/>
    <dgm:cxn modelId="{454DB856-9F6C-4F7D-BB10-198316B2F101}" type="presParOf" srcId="{2A3C973D-CB2A-4D63-B313-980CA944F538}" destId="{B3BDD95E-3F7D-41F4-950F-24543C57A89D}" srcOrd="1" destOrd="0" presId="urn:microsoft.com/office/officeart/2005/8/layout/cycle4"/>
    <dgm:cxn modelId="{35EE35CD-BBA3-467E-B9FF-62482928D0F6}" type="presParOf" srcId="{CA75C17D-C6C1-4EE0-82D4-0FBDC93F1325}" destId="{02447831-7738-4825-8993-F29424683125}" srcOrd="2" destOrd="0" presId="urn:microsoft.com/office/officeart/2005/8/layout/cycle4"/>
    <dgm:cxn modelId="{21084CBC-781A-42CE-B5D2-68DBA1BBC4F0}" type="presParOf" srcId="{02447831-7738-4825-8993-F29424683125}" destId="{0A299AFD-6A99-475F-B83C-00FE369D4810}" srcOrd="0" destOrd="0" presId="urn:microsoft.com/office/officeart/2005/8/layout/cycle4"/>
    <dgm:cxn modelId="{FF892F4A-271D-4EAB-84D4-4249B2543BBC}" type="presParOf" srcId="{02447831-7738-4825-8993-F29424683125}" destId="{6F001862-C309-4C2B-BCE0-1DBA40D8B266}" srcOrd="1" destOrd="0" presId="urn:microsoft.com/office/officeart/2005/8/layout/cycle4"/>
    <dgm:cxn modelId="{A4BD4A59-7C1A-4CBD-9F91-FFC952AF524C}" type="presParOf" srcId="{CA75C17D-C6C1-4EE0-82D4-0FBDC93F1325}" destId="{79273711-6125-4C4B-8C49-D86404370C44}" srcOrd="3" destOrd="0" presId="urn:microsoft.com/office/officeart/2005/8/layout/cycle4"/>
    <dgm:cxn modelId="{871415F8-B411-44ED-9D2E-2074F315E7E2}" type="presParOf" srcId="{79273711-6125-4C4B-8C49-D86404370C44}" destId="{8E98F50A-4BEE-439F-B107-87353F32FD73}" srcOrd="0" destOrd="0" presId="urn:microsoft.com/office/officeart/2005/8/layout/cycle4"/>
    <dgm:cxn modelId="{339E3CE8-482A-4679-BEA8-A68E403E79E5}" type="presParOf" srcId="{79273711-6125-4C4B-8C49-D86404370C44}" destId="{37C843EB-9B61-4E07-BDB0-B76E7FBC2909}" srcOrd="1" destOrd="0" presId="urn:microsoft.com/office/officeart/2005/8/layout/cycle4"/>
    <dgm:cxn modelId="{AA2294C8-DFBF-476F-851D-2DCB77A8EBF2}" type="presParOf" srcId="{CA75C17D-C6C1-4EE0-82D4-0FBDC93F1325}" destId="{62B8FA1A-147E-4585-A45C-274EC55D8D6B}" srcOrd="4" destOrd="0" presId="urn:microsoft.com/office/officeart/2005/8/layout/cycle4"/>
    <dgm:cxn modelId="{096BCCDF-11FC-4A8E-93C4-37D2843E6212}" type="presParOf" srcId="{0E42BE60-ACF1-4879-9901-5D423CF92FCD}" destId="{72225749-009E-4537-8881-2553A18A7E15}" srcOrd="1" destOrd="0" presId="urn:microsoft.com/office/officeart/2005/8/layout/cycle4"/>
    <dgm:cxn modelId="{5B44B36A-73CD-4818-A5C2-4404C73817B5}" type="presParOf" srcId="{72225749-009E-4537-8881-2553A18A7E15}" destId="{7F8542F4-4AD7-431F-90CA-5B0364B4DEFF}" srcOrd="0" destOrd="0" presId="urn:microsoft.com/office/officeart/2005/8/layout/cycle4"/>
    <dgm:cxn modelId="{3D7798ED-519D-462B-B806-FFDB66D6559A}" type="presParOf" srcId="{72225749-009E-4537-8881-2553A18A7E15}" destId="{447787D8-4E95-40E9-9AC9-9E129458A374}" srcOrd="1" destOrd="0" presId="urn:microsoft.com/office/officeart/2005/8/layout/cycle4"/>
    <dgm:cxn modelId="{1E1F2329-3B85-42BF-99BF-F632D3183C20}" type="presParOf" srcId="{72225749-009E-4537-8881-2553A18A7E15}" destId="{B8652E35-C028-4F8B-A58C-9F4EA9B9E7FB}" srcOrd="2" destOrd="0" presId="urn:microsoft.com/office/officeart/2005/8/layout/cycle4"/>
    <dgm:cxn modelId="{0E6CD15F-FBE6-4FD5-ABF8-E4E17D186235}" type="presParOf" srcId="{72225749-009E-4537-8881-2553A18A7E15}" destId="{BA042566-D36E-4589-999E-1F90ED6D4205}" srcOrd="3" destOrd="0" presId="urn:microsoft.com/office/officeart/2005/8/layout/cycle4"/>
    <dgm:cxn modelId="{78A9B9CF-4922-4900-99EC-9B0F4F879670}" type="presParOf" srcId="{72225749-009E-4537-8881-2553A18A7E15}" destId="{912BCC00-2449-4190-B3E0-83C9BEEC50A2}" srcOrd="4" destOrd="0" presId="urn:microsoft.com/office/officeart/2005/8/layout/cycle4"/>
    <dgm:cxn modelId="{04F4DB31-D9D9-4E58-A686-C88C508D0D1A}" type="presParOf" srcId="{0E42BE60-ACF1-4879-9901-5D423CF92FCD}" destId="{C89E7841-E4D0-4BCB-BBC0-DFD8EC62067A}" srcOrd="2" destOrd="0" presId="urn:microsoft.com/office/officeart/2005/8/layout/cycle4"/>
    <dgm:cxn modelId="{72BED26B-D483-41FA-AF74-B717AE312F19}" type="presParOf" srcId="{0E42BE60-ACF1-4879-9901-5D423CF92FCD}" destId="{7FB0455D-4A12-415D-9945-3C80BF16EA4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8AD1CCA-39E2-45AE-A430-ACCFC27218FF}">
      <dgm:prSet phldrT="[Text]"/>
      <dgm:spPr/>
      <dgm:t>
        <a:bodyPr/>
        <a:lstStyle/>
        <a:p>
          <a:pPr>
            <a:buNone/>
          </a:pPr>
          <a:r>
            <a:rPr lang="en-US" dirty="0"/>
            <a:t>Conducted data familiarization and cleaning. 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C907A3B3-5C0D-4C95-BA70-03C90645DD11}">
      <dgm:prSet phldrT="[Text]"/>
      <dgm:spPr/>
      <dgm:t>
        <a:bodyPr/>
        <a:lstStyle/>
        <a:p>
          <a:pPr>
            <a:buNone/>
          </a:pPr>
          <a:r>
            <a:rPr lang="en-US" dirty="0"/>
            <a:t>Used Excel pivot tables for grouping and  summarizing data.</a:t>
          </a:r>
        </a:p>
      </dgm:t>
    </dgm:pt>
    <dgm:pt modelId="{40CC49C0-DFBD-4200-A758-7E9CC14FD007}" type="parTrans" cxnId="{477CB523-6CD6-41E5-ABCA-961D023C0762}">
      <dgm:prSet/>
      <dgm:spPr/>
      <dgm:t>
        <a:bodyPr/>
        <a:lstStyle/>
        <a:p>
          <a:endParaRPr lang="en-US"/>
        </a:p>
      </dgm:t>
    </dgm:pt>
    <dgm:pt modelId="{752ACBB5-8601-4D95-B518-6517562A5511}" type="sibTrans" cxnId="{477CB523-6CD6-41E5-ABCA-961D023C0762}">
      <dgm:prSet/>
      <dgm:spPr/>
      <dgm:t>
        <a:bodyPr/>
        <a:lstStyle/>
        <a:p>
          <a:endParaRPr lang="en-US"/>
        </a:p>
      </dgm:t>
    </dgm:pt>
    <dgm:pt modelId="{ED266EFE-B780-4241-AE24-F6DF2737A175}">
      <dgm:prSet phldrT="[Text]"/>
      <dgm:spPr/>
      <dgm:t>
        <a:bodyPr/>
        <a:lstStyle/>
        <a:p>
          <a:pPr>
            <a:buNone/>
          </a:pPr>
          <a:r>
            <a:rPr lang="en-US" dirty="0"/>
            <a:t> Distribution analysis highlighted game popularity trends over time and regions. </a:t>
          </a:r>
        </a:p>
      </dgm:t>
    </dgm:pt>
    <dgm:pt modelId="{4C18F182-F4EC-415D-81EB-BF95BC25A53B}" type="parTrans" cxnId="{021A524B-E891-436D-96A2-BAFFC7B26410}">
      <dgm:prSet/>
      <dgm:spPr/>
      <dgm:t>
        <a:bodyPr/>
        <a:lstStyle/>
        <a:p>
          <a:endParaRPr lang="en-US"/>
        </a:p>
      </dgm:t>
    </dgm:pt>
    <dgm:pt modelId="{D32A18E8-180D-4AC7-BD4E-FF76EAC1B0CF}" type="sibTrans" cxnId="{021A524B-E891-436D-96A2-BAFFC7B26410}">
      <dgm:prSet/>
      <dgm:spPr/>
      <dgm:t>
        <a:bodyPr/>
        <a:lstStyle/>
        <a:p>
          <a:endParaRPr lang="en-US"/>
        </a:p>
      </dgm:t>
    </dgm:pt>
    <dgm:pt modelId="{AD23157E-93CE-4070-AEB1-A618C3E0F244}">
      <dgm:prSet/>
      <dgm:spPr/>
      <dgm:t>
        <a:bodyPr/>
        <a:lstStyle/>
        <a:p>
          <a:pPr>
            <a:buNone/>
          </a:pPr>
          <a:r>
            <a:rPr lang="en-US" dirty="0"/>
            <a:t>Challenges included handling missing data, which were addressed through consistent cleaning and validation.</a:t>
          </a:r>
        </a:p>
      </dgm:t>
    </dgm:pt>
    <dgm:pt modelId="{C1BB419E-8A69-4194-BF89-C57499FADCE5}" type="parTrans" cxnId="{5195AA18-FE1D-4359-A901-0C3738CFEA34}">
      <dgm:prSet/>
      <dgm:spPr/>
      <dgm:t>
        <a:bodyPr/>
        <a:lstStyle/>
        <a:p>
          <a:endParaRPr lang="en-US"/>
        </a:p>
      </dgm:t>
    </dgm:pt>
    <dgm:pt modelId="{CBEB7591-D76B-4310-9F96-984455AA2C63}" type="sibTrans" cxnId="{5195AA18-FE1D-4359-A901-0C3738CFEA34}">
      <dgm:prSet/>
      <dgm:spPr/>
      <dgm:t>
        <a:bodyPr/>
        <a:lstStyle/>
        <a:p>
          <a:endParaRPr lang="en-US"/>
        </a:p>
      </dgm:t>
    </dgm:pt>
    <dgm:pt modelId="{43766E12-E22A-4C89-81A0-89569F902416}">
      <dgm:prSet/>
      <dgm:spPr/>
      <dgm:t>
        <a:bodyPr/>
        <a:lstStyle/>
        <a:p>
          <a:pPr>
            <a:buNone/>
          </a:pPr>
          <a:r>
            <a:rPr lang="en-US" dirty="0"/>
            <a:t>Iterative refinement ensured accurate hypotheses and clear visualizations.</a:t>
          </a:r>
        </a:p>
      </dgm:t>
    </dgm:pt>
    <dgm:pt modelId="{7486D5B6-BAAA-4A6F-90C1-FEDD589FC661}" type="parTrans" cxnId="{07038CB4-AFB0-47EB-AFB5-02AC1729D047}">
      <dgm:prSet/>
      <dgm:spPr/>
      <dgm:t>
        <a:bodyPr/>
        <a:lstStyle/>
        <a:p>
          <a:endParaRPr lang="en-US"/>
        </a:p>
      </dgm:t>
    </dgm:pt>
    <dgm:pt modelId="{A8F50C28-2FB1-4382-81DD-84B89BEAB558}" type="sibTrans" cxnId="{07038CB4-AFB0-47EB-AFB5-02AC1729D047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5" custScaleX="125773">
        <dgm:presLayoutVars>
          <dgm:bulletEnabled val="1"/>
        </dgm:presLayoutVars>
      </dgm:prSet>
      <dgm:spPr/>
    </dgm:pt>
    <dgm:pt modelId="{8BFF1533-86FF-409C-86D3-5E6203C23F28}" type="pres">
      <dgm:prSet presAssocID="{F9FA4387-AC45-4ED1-8973-640D6584AA81}" presName="sibTrans" presStyleLbl="sibTrans2D1" presStyleIdx="0" presStyleCnt="4"/>
      <dgm:spPr/>
    </dgm:pt>
    <dgm:pt modelId="{A7FE3E79-67F9-4109-A8CE-ED49940EEDF8}" type="pres">
      <dgm:prSet presAssocID="{F9FA4387-AC45-4ED1-8973-640D6584AA81}" presName="connectorText" presStyleLbl="sibTrans2D1" presStyleIdx="0" presStyleCnt="4"/>
      <dgm:spPr/>
    </dgm:pt>
    <dgm:pt modelId="{44EB6B53-9B2E-43FF-AEC0-0EBE2A085212}" type="pres">
      <dgm:prSet presAssocID="{C907A3B3-5C0D-4C95-BA70-03C90645DD11}" presName="node" presStyleLbl="node1" presStyleIdx="1" presStyleCnt="5" custScaleX="125773">
        <dgm:presLayoutVars>
          <dgm:bulletEnabled val="1"/>
        </dgm:presLayoutVars>
      </dgm:prSet>
      <dgm:spPr/>
    </dgm:pt>
    <dgm:pt modelId="{63AA9DF0-7DF9-4045-B487-97AE7B46CF14}" type="pres">
      <dgm:prSet presAssocID="{752ACBB5-8601-4D95-B518-6517562A5511}" presName="sibTrans" presStyleLbl="sibTrans2D1" presStyleIdx="1" presStyleCnt="4"/>
      <dgm:spPr/>
    </dgm:pt>
    <dgm:pt modelId="{69A51AC8-CD19-4916-96C3-8374D1F4488E}" type="pres">
      <dgm:prSet presAssocID="{752ACBB5-8601-4D95-B518-6517562A5511}" presName="connectorText" presStyleLbl="sibTrans2D1" presStyleIdx="1" presStyleCnt="4"/>
      <dgm:spPr/>
    </dgm:pt>
    <dgm:pt modelId="{19AC208A-AFDA-4414-8286-D54D5B3226FF}" type="pres">
      <dgm:prSet presAssocID="{ED266EFE-B780-4241-AE24-F6DF2737A175}" presName="node" presStyleLbl="node1" presStyleIdx="2" presStyleCnt="5" custScaleX="125773">
        <dgm:presLayoutVars>
          <dgm:bulletEnabled val="1"/>
        </dgm:presLayoutVars>
      </dgm:prSet>
      <dgm:spPr/>
    </dgm:pt>
    <dgm:pt modelId="{E1778D33-1BA9-47C2-A187-5E3E3B621083}" type="pres">
      <dgm:prSet presAssocID="{D32A18E8-180D-4AC7-BD4E-FF76EAC1B0CF}" presName="sibTrans" presStyleLbl="sibTrans2D1" presStyleIdx="2" presStyleCnt="4"/>
      <dgm:spPr/>
    </dgm:pt>
    <dgm:pt modelId="{14212814-D962-4060-8DC7-8C915DD68D1B}" type="pres">
      <dgm:prSet presAssocID="{D32A18E8-180D-4AC7-BD4E-FF76EAC1B0CF}" presName="connectorText" presStyleLbl="sibTrans2D1" presStyleIdx="2" presStyleCnt="4"/>
      <dgm:spPr/>
    </dgm:pt>
    <dgm:pt modelId="{7A056BF0-DA01-4F33-A691-1D9D22D9CC77}" type="pres">
      <dgm:prSet presAssocID="{AD23157E-93CE-4070-AEB1-A618C3E0F244}" presName="node" presStyleLbl="node1" presStyleIdx="3" presStyleCnt="5" custScaleX="127582" custScaleY="112859">
        <dgm:presLayoutVars>
          <dgm:bulletEnabled val="1"/>
        </dgm:presLayoutVars>
      </dgm:prSet>
      <dgm:spPr/>
    </dgm:pt>
    <dgm:pt modelId="{247C84C2-2AC0-4EBC-8ED4-9C7ECF04A7C0}" type="pres">
      <dgm:prSet presAssocID="{CBEB7591-D76B-4310-9F96-984455AA2C63}" presName="sibTrans" presStyleLbl="sibTrans2D1" presStyleIdx="3" presStyleCnt="4"/>
      <dgm:spPr/>
    </dgm:pt>
    <dgm:pt modelId="{09300AEA-0CE7-49E5-B064-A6D130AD9552}" type="pres">
      <dgm:prSet presAssocID="{CBEB7591-D76B-4310-9F96-984455AA2C63}" presName="connectorText" presStyleLbl="sibTrans2D1" presStyleIdx="3" presStyleCnt="4"/>
      <dgm:spPr/>
    </dgm:pt>
    <dgm:pt modelId="{EF37F206-AE91-4FCE-A84C-8D8B92A40819}" type="pres">
      <dgm:prSet presAssocID="{43766E12-E22A-4C89-81A0-89569F902416}" presName="node" presStyleLbl="node1" presStyleIdx="4" presStyleCnt="5" custScaleX="128992" custScaleY="97205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F3424207-1F2C-476E-9324-B919C15100C2}" type="presOf" srcId="{CBEB7591-D76B-4310-9F96-984455AA2C63}" destId="{09300AEA-0CE7-49E5-B064-A6D130AD9552}" srcOrd="1" destOrd="0" presId="urn:microsoft.com/office/officeart/2005/8/layout/process2"/>
    <dgm:cxn modelId="{575B0F0C-8125-4A58-A975-57B73385C275}" type="presOf" srcId="{AD23157E-93CE-4070-AEB1-A618C3E0F244}" destId="{7A056BF0-DA01-4F33-A691-1D9D22D9CC77}" srcOrd="0" destOrd="0" presId="urn:microsoft.com/office/officeart/2005/8/layout/process2"/>
    <dgm:cxn modelId="{5195AA18-FE1D-4359-A901-0C3738CFEA34}" srcId="{E1B7DCE1-87D1-43A7-A497-97B6B0A8BCD2}" destId="{AD23157E-93CE-4070-AEB1-A618C3E0F244}" srcOrd="3" destOrd="0" parTransId="{C1BB419E-8A69-4194-BF89-C57499FADCE5}" sibTransId="{CBEB7591-D76B-4310-9F96-984455AA2C63}"/>
    <dgm:cxn modelId="{477CB523-6CD6-41E5-ABCA-961D023C0762}" srcId="{E1B7DCE1-87D1-43A7-A497-97B6B0A8BCD2}" destId="{C907A3B3-5C0D-4C95-BA70-03C90645DD11}" srcOrd="1" destOrd="0" parTransId="{40CC49C0-DFBD-4200-A758-7E9CC14FD007}" sibTransId="{752ACBB5-8601-4D95-B518-6517562A5511}"/>
    <dgm:cxn modelId="{A2D5E32C-9CC1-45C8-B6AC-1BC36B24F773}" type="presOf" srcId="{D32A18E8-180D-4AC7-BD4E-FF76EAC1B0CF}" destId="{14212814-D962-4060-8DC7-8C915DD68D1B}" srcOrd="1" destOrd="0" presId="urn:microsoft.com/office/officeart/2005/8/layout/process2"/>
    <dgm:cxn modelId="{6B77825B-6020-4793-ADD1-9D9D789C4D7D}" type="presOf" srcId="{D32A18E8-180D-4AC7-BD4E-FF76EAC1B0CF}" destId="{E1778D33-1BA9-47C2-A187-5E3E3B621083}" srcOrd="0" destOrd="0" presId="urn:microsoft.com/office/officeart/2005/8/layout/process2"/>
    <dgm:cxn modelId="{AE5CBD42-2D63-4F04-AE46-873E6B6DB3BE}" type="presOf" srcId="{ED266EFE-B780-4241-AE24-F6DF2737A175}" destId="{19AC208A-AFDA-4414-8286-D54D5B3226FF}" srcOrd="0" destOrd="0" presId="urn:microsoft.com/office/officeart/2005/8/layout/process2"/>
    <dgm:cxn modelId="{15A6D968-FEE9-46D2-9E0C-21CBEF146D7D}" type="presOf" srcId="{C907A3B3-5C0D-4C95-BA70-03C90645DD11}" destId="{44EB6B53-9B2E-43FF-AEC0-0EBE2A085212}" srcOrd="0" destOrd="0" presId="urn:microsoft.com/office/officeart/2005/8/layout/process2"/>
    <dgm:cxn modelId="{021A524B-E891-436D-96A2-BAFFC7B26410}" srcId="{E1B7DCE1-87D1-43A7-A497-97B6B0A8BCD2}" destId="{ED266EFE-B780-4241-AE24-F6DF2737A175}" srcOrd="2" destOrd="0" parTransId="{4C18F182-F4EC-415D-81EB-BF95BC25A53B}" sibTransId="{D32A18E8-180D-4AC7-BD4E-FF76EAC1B0CF}"/>
    <dgm:cxn modelId="{AA27294C-B469-4F1E-8442-BE147CA3C593}" type="presOf" srcId="{F9FA4387-AC45-4ED1-8973-640D6584AA81}" destId="{8BFF1533-86FF-409C-86D3-5E6203C23F28}" srcOrd="0" destOrd="0" presId="urn:microsoft.com/office/officeart/2005/8/layout/process2"/>
    <dgm:cxn modelId="{E655CD6D-D2C9-49B5-B10E-5215D465E00A}" type="presOf" srcId="{F9FA4387-AC45-4ED1-8973-640D6584AA81}" destId="{A7FE3E79-67F9-4109-A8CE-ED49940EEDF8}" srcOrd="1" destOrd="0" presId="urn:microsoft.com/office/officeart/2005/8/layout/process2"/>
    <dgm:cxn modelId="{39028A76-D4D8-46BF-82F6-BF0A39C0147D}" type="presOf" srcId="{752ACBB5-8601-4D95-B518-6517562A5511}" destId="{69A51AC8-CD19-4916-96C3-8374D1F4488E}" srcOrd="1" destOrd="0" presId="urn:microsoft.com/office/officeart/2005/8/layout/process2"/>
    <dgm:cxn modelId="{88C3DD85-A488-4E27-A349-186BA239AF75}" type="presOf" srcId="{43766E12-E22A-4C89-81A0-89569F902416}" destId="{EF37F206-AE91-4FCE-A84C-8D8B92A40819}" srcOrd="0" destOrd="0" presId="urn:microsoft.com/office/officeart/2005/8/layout/process2"/>
    <dgm:cxn modelId="{F8F6E8B1-0E62-48E7-B6E7-0AA0DB1B6278}" type="presOf" srcId="{CBEB7591-D76B-4310-9F96-984455AA2C63}" destId="{247C84C2-2AC0-4EBC-8ED4-9C7ECF04A7C0}" srcOrd="0" destOrd="0" presId="urn:microsoft.com/office/officeart/2005/8/layout/process2"/>
    <dgm:cxn modelId="{07038CB4-AFB0-47EB-AFB5-02AC1729D047}" srcId="{E1B7DCE1-87D1-43A7-A497-97B6B0A8BCD2}" destId="{43766E12-E22A-4C89-81A0-89569F902416}" srcOrd="4" destOrd="0" parTransId="{7486D5B6-BAAA-4A6F-90C1-FEDD589FC661}" sibTransId="{A8F50C28-2FB1-4382-81DD-84B89BEAB558}"/>
    <dgm:cxn modelId="{0CA3CED1-31C1-42E8-A92C-49E3F521E033}" type="presOf" srcId="{752ACBB5-8601-4D95-B518-6517562A5511}" destId="{63AA9DF0-7DF9-4045-B487-97AE7B46CF14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426F3CA5-1061-4A74-9220-75E4A5A39450}" type="presParOf" srcId="{02C0F9C4-2CA0-4F86-9068-C3325C45912D}" destId="{8BFF1533-86FF-409C-86D3-5E6203C23F28}" srcOrd="1" destOrd="0" presId="urn:microsoft.com/office/officeart/2005/8/layout/process2"/>
    <dgm:cxn modelId="{A0BA480C-AE35-4E25-9256-79F88A0A96CB}" type="presParOf" srcId="{8BFF1533-86FF-409C-86D3-5E6203C23F28}" destId="{A7FE3E79-67F9-4109-A8CE-ED49940EEDF8}" srcOrd="0" destOrd="0" presId="urn:microsoft.com/office/officeart/2005/8/layout/process2"/>
    <dgm:cxn modelId="{1228185C-5635-40AD-8656-A59886C1FEEF}" type="presParOf" srcId="{02C0F9C4-2CA0-4F86-9068-C3325C45912D}" destId="{44EB6B53-9B2E-43FF-AEC0-0EBE2A085212}" srcOrd="2" destOrd="0" presId="urn:microsoft.com/office/officeart/2005/8/layout/process2"/>
    <dgm:cxn modelId="{0886FC1B-6BCF-4F6D-BC49-72FEF807B96D}" type="presParOf" srcId="{02C0F9C4-2CA0-4F86-9068-C3325C45912D}" destId="{63AA9DF0-7DF9-4045-B487-97AE7B46CF14}" srcOrd="3" destOrd="0" presId="urn:microsoft.com/office/officeart/2005/8/layout/process2"/>
    <dgm:cxn modelId="{53C1A2EE-3F07-4308-BCE8-B600BFE16AF2}" type="presParOf" srcId="{63AA9DF0-7DF9-4045-B487-97AE7B46CF14}" destId="{69A51AC8-CD19-4916-96C3-8374D1F4488E}" srcOrd="0" destOrd="0" presId="urn:microsoft.com/office/officeart/2005/8/layout/process2"/>
    <dgm:cxn modelId="{057CF6D2-1549-4628-AB94-D48175D79F67}" type="presParOf" srcId="{02C0F9C4-2CA0-4F86-9068-C3325C45912D}" destId="{19AC208A-AFDA-4414-8286-D54D5B3226FF}" srcOrd="4" destOrd="0" presId="urn:microsoft.com/office/officeart/2005/8/layout/process2"/>
    <dgm:cxn modelId="{8F37D057-C549-4F4D-B2C7-7B188FD9EDC4}" type="presParOf" srcId="{02C0F9C4-2CA0-4F86-9068-C3325C45912D}" destId="{E1778D33-1BA9-47C2-A187-5E3E3B621083}" srcOrd="5" destOrd="0" presId="urn:microsoft.com/office/officeart/2005/8/layout/process2"/>
    <dgm:cxn modelId="{B3E86E33-0C55-4A62-AE08-35B76BA8EAEB}" type="presParOf" srcId="{E1778D33-1BA9-47C2-A187-5E3E3B621083}" destId="{14212814-D962-4060-8DC7-8C915DD68D1B}" srcOrd="0" destOrd="0" presId="urn:microsoft.com/office/officeart/2005/8/layout/process2"/>
    <dgm:cxn modelId="{6AC11B31-D41A-43BF-BDDF-0493BCDDAAD8}" type="presParOf" srcId="{02C0F9C4-2CA0-4F86-9068-C3325C45912D}" destId="{7A056BF0-DA01-4F33-A691-1D9D22D9CC77}" srcOrd="6" destOrd="0" presId="urn:microsoft.com/office/officeart/2005/8/layout/process2"/>
    <dgm:cxn modelId="{4AB7FA80-4DFB-4277-9ED6-9BFB1349E36A}" type="presParOf" srcId="{02C0F9C4-2CA0-4F86-9068-C3325C45912D}" destId="{247C84C2-2AC0-4EBC-8ED4-9C7ECF04A7C0}" srcOrd="7" destOrd="0" presId="urn:microsoft.com/office/officeart/2005/8/layout/process2"/>
    <dgm:cxn modelId="{FDF712AC-A768-4543-8348-FF9A1065D74F}" type="presParOf" srcId="{247C84C2-2AC0-4EBC-8ED4-9C7ECF04A7C0}" destId="{09300AEA-0CE7-49E5-B064-A6D130AD9552}" srcOrd="0" destOrd="0" presId="urn:microsoft.com/office/officeart/2005/8/layout/process2"/>
    <dgm:cxn modelId="{158B9457-6BF5-4551-A153-F26AADE900F4}" type="presParOf" srcId="{02C0F9C4-2CA0-4F86-9068-C3325C45912D}" destId="{EF37F206-AE91-4FCE-A84C-8D8B92A40819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8AD1CCA-39E2-45AE-A430-ACCFC27218FF}">
      <dgm:prSet phldrT="[Text]"/>
      <dgm:spPr/>
      <dgm:t>
        <a:bodyPr/>
        <a:lstStyle/>
        <a:p>
          <a:pPr>
            <a:buNone/>
          </a:pPr>
          <a:r>
            <a:rPr lang="en-US" dirty="0"/>
            <a:t>Final analysis identified popular game genres and regional sales variations, presented through a detailed report and visualizations.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C907A3B3-5C0D-4C95-BA70-03C90645DD11}">
      <dgm:prSet phldrT="[Text]"/>
      <dgm:spPr/>
      <dgm:t>
        <a:bodyPr/>
        <a:lstStyle/>
        <a:p>
          <a:pPr>
            <a:buNone/>
          </a:pPr>
          <a:r>
            <a:rPr lang="en-US" dirty="0"/>
            <a:t>This project enhanced my data cleaning, descriptive analysis, and visualization skills. </a:t>
          </a:r>
        </a:p>
      </dgm:t>
    </dgm:pt>
    <dgm:pt modelId="{40CC49C0-DFBD-4200-A758-7E9CC14FD007}" type="parTrans" cxnId="{477CB523-6CD6-41E5-ABCA-961D023C0762}">
      <dgm:prSet/>
      <dgm:spPr/>
      <dgm:t>
        <a:bodyPr/>
        <a:lstStyle/>
        <a:p>
          <a:endParaRPr lang="en-US"/>
        </a:p>
      </dgm:t>
    </dgm:pt>
    <dgm:pt modelId="{752ACBB5-8601-4D95-B518-6517562A5511}" type="sibTrans" cxnId="{477CB523-6CD6-41E5-ABCA-961D023C0762}">
      <dgm:prSet/>
      <dgm:spPr/>
      <dgm:t>
        <a:bodyPr/>
        <a:lstStyle/>
        <a:p>
          <a:endParaRPr lang="en-US"/>
        </a:p>
      </dgm:t>
    </dgm:pt>
    <dgm:pt modelId="{ED266EFE-B780-4241-AE24-F6DF2737A175}">
      <dgm:prSet phldrT="[Text]"/>
      <dgm:spPr/>
      <dgm:t>
        <a:bodyPr/>
        <a:lstStyle/>
        <a:p>
          <a:pPr>
            <a:buNone/>
          </a:pPr>
          <a:r>
            <a:rPr lang="en-US" dirty="0"/>
            <a:t>Future improvements could include advanced statistical techniques for deeper validation and predictive insights.</a:t>
          </a:r>
        </a:p>
      </dgm:t>
    </dgm:pt>
    <dgm:pt modelId="{4C18F182-F4EC-415D-81EB-BF95BC25A53B}" type="parTrans" cxnId="{021A524B-E891-436D-96A2-BAFFC7B26410}">
      <dgm:prSet/>
      <dgm:spPr/>
      <dgm:t>
        <a:bodyPr/>
        <a:lstStyle/>
        <a:p>
          <a:endParaRPr lang="en-US"/>
        </a:p>
      </dgm:t>
    </dgm:pt>
    <dgm:pt modelId="{D32A18E8-180D-4AC7-BD4E-FF76EAC1B0CF}" type="sibTrans" cxnId="{021A524B-E891-436D-96A2-BAFFC7B26410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3" custScaleX="125773">
        <dgm:presLayoutVars>
          <dgm:bulletEnabled val="1"/>
        </dgm:presLayoutVars>
      </dgm:prSet>
      <dgm:spPr/>
    </dgm:pt>
    <dgm:pt modelId="{8BFF1533-86FF-409C-86D3-5E6203C23F28}" type="pres">
      <dgm:prSet presAssocID="{F9FA4387-AC45-4ED1-8973-640D6584AA81}" presName="sibTrans" presStyleLbl="sibTrans2D1" presStyleIdx="0" presStyleCnt="2"/>
      <dgm:spPr/>
    </dgm:pt>
    <dgm:pt modelId="{A7FE3E79-67F9-4109-A8CE-ED49940EEDF8}" type="pres">
      <dgm:prSet presAssocID="{F9FA4387-AC45-4ED1-8973-640D6584AA81}" presName="connectorText" presStyleLbl="sibTrans2D1" presStyleIdx="0" presStyleCnt="2"/>
      <dgm:spPr/>
    </dgm:pt>
    <dgm:pt modelId="{44EB6B53-9B2E-43FF-AEC0-0EBE2A085212}" type="pres">
      <dgm:prSet presAssocID="{C907A3B3-5C0D-4C95-BA70-03C90645DD11}" presName="node" presStyleLbl="node1" presStyleIdx="1" presStyleCnt="3" custScaleX="125773">
        <dgm:presLayoutVars>
          <dgm:bulletEnabled val="1"/>
        </dgm:presLayoutVars>
      </dgm:prSet>
      <dgm:spPr/>
    </dgm:pt>
    <dgm:pt modelId="{63AA9DF0-7DF9-4045-B487-97AE7B46CF14}" type="pres">
      <dgm:prSet presAssocID="{752ACBB5-8601-4D95-B518-6517562A5511}" presName="sibTrans" presStyleLbl="sibTrans2D1" presStyleIdx="1" presStyleCnt="2"/>
      <dgm:spPr/>
    </dgm:pt>
    <dgm:pt modelId="{69A51AC8-CD19-4916-96C3-8374D1F4488E}" type="pres">
      <dgm:prSet presAssocID="{752ACBB5-8601-4D95-B518-6517562A5511}" presName="connectorText" presStyleLbl="sibTrans2D1" presStyleIdx="1" presStyleCnt="2"/>
      <dgm:spPr/>
    </dgm:pt>
    <dgm:pt modelId="{19AC208A-AFDA-4414-8286-D54D5B3226FF}" type="pres">
      <dgm:prSet presAssocID="{ED266EFE-B780-4241-AE24-F6DF2737A175}" presName="node" presStyleLbl="node1" presStyleIdx="2" presStyleCnt="3" custScaleX="125773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477CB523-6CD6-41E5-ABCA-961D023C0762}" srcId="{E1B7DCE1-87D1-43A7-A497-97B6B0A8BCD2}" destId="{C907A3B3-5C0D-4C95-BA70-03C90645DD11}" srcOrd="1" destOrd="0" parTransId="{40CC49C0-DFBD-4200-A758-7E9CC14FD007}" sibTransId="{752ACBB5-8601-4D95-B518-6517562A5511}"/>
    <dgm:cxn modelId="{AE5CBD42-2D63-4F04-AE46-873E6B6DB3BE}" type="presOf" srcId="{ED266EFE-B780-4241-AE24-F6DF2737A175}" destId="{19AC208A-AFDA-4414-8286-D54D5B3226FF}" srcOrd="0" destOrd="0" presId="urn:microsoft.com/office/officeart/2005/8/layout/process2"/>
    <dgm:cxn modelId="{15A6D968-FEE9-46D2-9E0C-21CBEF146D7D}" type="presOf" srcId="{C907A3B3-5C0D-4C95-BA70-03C90645DD11}" destId="{44EB6B53-9B2E-43FF-AEC0-0EBE2A085212}" srcOrd="0" destOrd="0" presId="urn:microsoft.com/office/officeart/2005/8/layout/process2"/>
    <dgm:cxn modelId="{021A524B-E891-436D-96A2-BAFFC7B26410}" srcId="{E1B7DCE1-87D1-43A7-A497-97B6B0A8BCD2}" destId="{ED266EFE-B780-4241-AE24-F6DF2737A175}" srcOrd="2" destOrd="0" parTransId="{4C18F182-F4EC-415D-81EB-BF95BC25A53B}" sibTransId="{D32A18E8-180D-4AC7-BD4E-FF76EAC1B0CF}"/>
    <dgm:cxn modelId="{AA27294C-B469-4F1E-8442-BE147CA3C593}" type="presOf" srcId="{F9FA4387-AC45-4ED1-8973-640D6584AA81}" destId="{8BFF1533-86FF-409C-86D3-5E6203C23F28}" srcOrd="0" destOrd="0" presId="urn:microsoft.com/office/officeart/2005/8/layout/process2"/>
    <dgm:cxn modelId="{E655CD6D-D2C9-49B5-B10E-5215D465E00A}" type="presOf" srcId="{F9FA4387-AC45-4ED1-8973-640D6584AA81}" destId="{A7FE3E79-67F9-4109-A8CE-ED49940EEDF8}" srcOrd="1" destOrd="0" presId="urn:microsoft.com/office/officeart/2005/8/layout/process2"/>
    <dgm:cxn modelId="{39028A76-D4D8-46BF-82F6-BF0A39C0147D}" type="presOf" srcId="{752ACBB5-8601-4D95-B518-6517562A5511}" destId="{69A51AC8-CD19-4916-96C3-8374D1F4488E}" srcOrd="1" destOrd="0" presId="urn:microsoft.com/office/officeart/2005/8/layout/process2"/>
    <dgm:cxn modelId="{0CA3CED1-31C1-42E8-A92C-49E3F521E033}" type="presOf" srcId="{752ACBB5-8601-4D95-B518-6517562A5511}" destId="{63AA9DF0-7DF9-4045-B487-97AE7B46CF14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426F3CA5-1061-4A74-9220-75E4A5A39450}" type="presParOf" srcId="{02C0F9C4-2CA0-4F86-9068-C3325C45912D}" destId="{8BFF1533-86FF-409C-86D3-5E6203C23F28}" srcOrd="1" destOrd="0" presId="urn:microsoft.com/office/officeart/2005/8/layout/process2"/>
    <dgm:cxn modelId="{A0BA480C-AE35-4E25-9256-79F88A0A96CB}" type="presParOf" srcId="{8BFF1533-86FF-409C-86D3-5E6203C23F28}" destId="{A7FE3E79-67F9-4109-A8CE-ED49940EEDF8}" srcOrd="0" destOrd="0" presId="urn:microsoft.com/office/officeart/2005/8/layout/process2"/>
    <dgm:cxn modelId="{1228185C-5635-40AD-8656-A59886C1FEEF}" type="presParOf" srcId="{02C0F9C4-2CA0-4F86-9068-C3325C45912D}" destId="{44EB6B53-9B2E-43FF-AEC0-0EBE2A085212}" srcOrd="2" destOrd="0" presId="urn:microsoft.com/office/officeart/2005/8/layout/process2"/>
    <dgm:cxn modelId="{0886FC1B-6BCF-4F6D-BC49-72FEF807B96D}" type="presParOf" srcId="{02C0F9C4-2CA0-4F86-9068-C3325C45912D}" destId="{63AA9DF0-7DF9-4045-B487-97AE7B46CF14}" srcOrd="3" destOrd="0" presId="urn:microsoft.com/office/officeart/2005/8/layout/process2"/>
    <dgm:cxn modelId="{53C1A2EE-3F07-4308-BCE8-B600BFE16AF2}" type="presParOf" srcId="{63AA9DF0-7DF9-4045-B487-97AE7B46CF14}" destId="{69A51AC8-CD19-4916-96C3-8374D1F4488E}" srcOrd="0" destOrd="0" presId="urn:microsoft.com/office/officeart/2005/8/layout/process2"/>
    <dgm:cxn modelId="{057CF6D2-1549-4628-AB94-D48175D79F67}" type="presParOf" srcId="{02C0F9C4-2CA0-4F86-9068-C3325C45912D}" destId="{19AC208A-AFDA-4414-8286-D54D5B3226F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Used </a:t>
          </a:r>
          <a:r>
            <a:rPr lang="en-US" sz="1700" b="1" dirty="0"/>
            <a:t>Excel </a:t>
          </a:r>
          <a:r>
            <a:rPr lang="en-US" sz="1700" dirty="0"/>
            <a:t>for data cleaning, integration, and transformation.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C907A3B3-5C0D-4C95-BA70-03C90645DD11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Created a story with dashboards in </a:t>
          </a:r>
          <a:r>
            <a:rPr lang="en-US" sz="1700" b="1" dirty="0"/>
            <a:t>Tableau</a:t>
          </a:r>
          <a:r>
            <a:rPr lang="en-US" sz="1700" dirty="0"/>
            <a:t>.</a:t>
          </a:r>
        </a:p>
      </dgm:t>
    </dgm:pt>
    <dgm:pt modelId="{40CC49C0-DFBD-4200-A758-7E9CC14FD007}" type="parTrans" cxnId="{477CB523-6CD6-41E5-ABCA-961D023C0762}">
      <dgm:prSet/>
      <dgm:spPr/>
      <dgm:t>
        <a:bodyPr/>
        <a:lstStyle/>
        <a:p>
          <a:endParaRPr lang="en-US"/>
        </a:p>
      </dgm:t>
    </dgm:pt>
    <dgm:pt modelId="{752ACBB5-8601-4D95-B518-6517562A5511}" type="sibTrans" cxnId="{477CB523-6CD6-41E5-ABCA-961D023C0762}">
      <dgm:prSet/>
      <dgm:spPr/>
      <dgm:t>
        <a:bodyPr/>
        <a:lstStyle/>
        <a:p>
          <a:endParaRPr lang="en-US"/>
        </a:p>
      </dgm:t>
    </dgm:pt>
    <dgm:pt modelId="{33010137-7A7F-4793-9B15-53BF7F2E468B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Data sets from CDC and U.S. Census Bureau</a:t>
          </a:r>
        </a:p>
      </dgm:t>
    </dgm:pt>
    <dgm:pt modelId="{16A1AD16-FCEB-4AB6-BD2A-1087746A1886}" type="parTrans" cxnId="{987E96AB-1292-4581-BB9F-C347D797FE73}">
      <dgm:prSet/>
      <dgm:spPr/>
      <dgm:t>
        <a:bodyPr/>
        <a:lstStyle/>
        <a:p>
          <a:endParaRPr lang="en-US"/>
        </a:p>
      </dgm:t>
    </dgm:pt>
    <dgm:pt modelId="{E33B4648-C465-4E09-AC97-53E756FA3AC6}" type="sibTrans" cxnId="{987E96AB-1292-4581-BB9F-C347D797FE73}">
      <dgm:prSet/>
      <dgm:spPr/>
      <dgm:t>
        <a:bodyPr/>
        <a:lstStyle/>
        <a:p>
          <a:endParaRPr lang="en-US"/>
        </a:p>
      </dgm:t>
    </dgm:pt>
    <dgm:pt modelId="{6014C710-E4AF-424F-9B1E-1425259D15CC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Analyzed trends to forecast staffing needs for a medical staffing agency, aiming to optimize resource allocation during peak flu periods.</a:t>
          </a:r>
        </a:p>
      </dgm:t>
    </dgm:pt>
    <dgm:pt modelId="{1C3FD5D6-A9FD-4AF4-BBB6-6CAB612BEC71}" type="parTrans" cxnId="{F9DADDD0-65C9-47E7-BF2B-82697FC242BA}">
      <dgm:prSet/>
      <dgm:spPr/>
      <dgm:t>
        <a:bodyPr/>
        <a:lstStyle/>
        <a:p>
          <a:endParaRPr lang="en-US"/>
        </a:p>
      </dgm:t>
    </dgm:pt>
    <dgm:pt modelId="{A9BC24D6-4270-4680-A32D-1BEF9DE836F0}" type="sibTrans" cxnId="{F9DADDD0-65C9-47E7-BF2B-82697FC242BA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CA455723-EF05-4DFA-980F-6B253C3C34E7}" type="pres">
      <dgm:prSet presAssocID="{6014C710-E4AF-424F-9B1E-1425259D15CC}" presName="node" presStyleLbl="node1" presStyleIdx="0" presStyleCnt="4" custScaleX="193642" custScaleY="224353">
        <dgm:presLayoutVars>
          <dgm:bulletEnabled val="1"/>
        </dgm:presLayoutVars>
      </dgm:prSet>
      <dgm:spPr/>
    </dgm:pt>
    <dgm:pt modelId="{89F2AD2F-E520-4F81-9202-D9037F4FAFA0}" type="pres">
      <dgm:prSet presAssocID="{A9BC24D6-4270-4680-A32D-1BEF9DE836F0}" presName="sibTrans" presStyleLbl="sibTrans2D1" presStyleIdx="0" presStyleCnt="3"/>
      <dgm:spPr/>
    </dgm:pt>
    <dgm:pt modelId="{6EA2306C-0F75-4BDA-B645-CEACB591F68D}" type="pres">
      <dgm:prSet presAssocID="{A9BC24D6-4270-4680-A32D-1BEF9DE836F0}" presName="connectorText" presStyleLbl="sibTrans2D1" presStyleIdx="0" presStyleCnt="3"/>
      <dgm:spPr/>
    </dgm:pt>
    <dgm:pt modelId="{86753BF1-CC65-444C-A1BC-9E176F616F62}" type="pres">
      <dgm:prSet presAssocID="{F8AD1CCA-39E2-45AE-A430-ACCFC27218FF}" presName="node" presStyleLbl="node1" presStyleIdx="1" presStyleCnt="4" custScaleX="192883">
        <dgm:presLayoutVars>
          <dgm:bulletEnabled val="1"/>
        </dgm:presLayoutVars>
      </dgm:prSet>
      <dgm:spPr/>
    </dgm:pt>
    <dgm:pt modelId="{8BFF1533-86FF-409C-86D3-5E6203C23F28}" type="pres">
      <dgm:prSet presAssocID="{F9FA4387-AC45-4ED1-8973-640D6584AA81}" presName="sibTrans" presStyleLbl="sibTrans2D1" presStyleIdx="1" presStyleCnt="3"/>
      <dgm:spPr/>
    </dgm:pt>
    <dgm:pt modelId="{A7FE3E79-67F9-4109-A8CE-ED49940EEDF8}" type="pres">
      <dgm:prSet presAssocID="{F9FA4387-AC45-4ED1-8973-640D6584AA81}" presName="connectorText" presStyleLbl="sibTrans2D1" presStyleIdx="1" presStyleCnt="3"/>
      <dgm:spPr/>
    </dgm:pt>
    <dgm:pt modelId="{44EB6B53-9B2E-43FF-AEC0-0EBE2A085212}" type="pres">
      <dgm:prSet presAssocID="{C907A3B3-5C0D-4C95-BA70-03C90645DD11}" presName="node" presStyleLbl="node1" presStyleIdx="2" presStyleCnt="4" custScaleX="192883">
        <dgm:presLayoutVars>
          <dgm:bulletEnabled val="1"/>
        </dgm:presLayoutVars>
      </dgm:prSet>
      <dgm:spPr/>
    </dgm:pt>
    <dgm:pt modelId="{63AA9DF0-7DF9-4045-B487-97AE7B46CF14}" type="pres">
      <dgm:prSet presAssocID="{752ACBB5-8601-4D95-B518-6517562A5511}" presName="sibTrans" presStyleLbl="sibTrans2D1" presStyleIdx="2" presStyleCnt="3"/>
      <dgm:spPr/>
    </dgm:pt>
    <dgm:pt modelId="{69A51AC8-CD19-4916-96C3-8374D1F4488E}" type="pres">
      <dgm:prSet presAssocID="{752ACBB5-8601-4D95-B518-6517562A5511}" presName="connectorText" presStyleLbl="sibTrans2D1" presStyleIdx="2" presStyleCnt="3"/>
      <dgm:spPr/>
    </dgm:pt>
    <dgm:pt modelId="{D0FBA353-EE31-409D-AC9F-F57DF0C31B62}" type="pres">
      <dgm:prSet presAssocID="{33010137-7A7F-4793-9B15-53BF7F2E468B}" presName="node" presStyleLbl="node1" presStyleIdx="3" presStyleCnt="4" custScaleX="193642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477CB523-6CD6-41E5-ABCA-961D023C0762}" srcId="{E1B7DCE1-87D1-43A7-A497-97B6B0A8BCD2}" destId="{C907A3B3-5C0D-4C95-BA70-03C90645DD11}" srcOrd="2" destOrd="0" parTransId="{40CC49C0-DFBD-4200-A758-7E9CC14FD007}" sibTransId="{752ACBB5-8601-4D95-B518-6517562A5511}"/>
    <dgm:cxn modelId="{D4E7E031-3E4F-4ABC-B022-3603AE258731}" type="presOf" srcId="{6014C710-E4AF-424F-9B1E-1425259D15CC}" destId="{CA455723-EF05-4DFA-980F-6B253C3C34E7}" srcOrd="0" destOrd="0" presId="urn:microsoft.com/office/officeart/2005/8/layout/process2"/>
    <dgm:cxn modelId="{15A6D968-FEE9-46D2-9E0C-21CBEF146D7D}" type="presOf" srcId="{C907A3B3-5C0D-4C95-BA70-03C90645DD11}" destId="{44EB6B53-9B2E-43FF-AEC0-0EBE2A085212}" srcOrd="0" destOrd="0" presId="urn:microsoft.com/office/officeart/2005/8/layout/process2"/>
    <dgm:cxn modelId="{AA27294C-B469-4F1E-8442-BE147CA3C593}" type="presOf" srcId="{F9FA4387-AC45-4ED1-8973-640D6584AA81}" destId="{8BFF1533-86FF-409C-86D3-5E6203C23F28}" srcOrd="0" destOrd="0" presId="urn:microsoft.com/office/officeart/2005/8/layout/process2"/>
    <dgm:cxn modelId="{E655CD6D-D2C9-49B5-B10E-5215D465E00A}" type="presOf" srcId="{F9FA4387-AC45-4ED1-8973-640D6584AA81}" destId="{A7FE3E79-67F9-4109-A8CE-ED49940EEDF8}" srcOrd="1" destOrd="0" presId="urn:microsoft.com/office/officeart/2005/8/layout/process2"/>
    <dgm:cxn modelId="{39028A76-D4D8-46BF-82F6-BF0A39C0147D}" type="presOf" srcId="{752ACBB5-8601-4D95-B518-6517562A5511}" destId="{69A51AC8-CD19-4916-96C3-8374D1F4488E}" srcOrd="1" destOrd="0" presId="urn:microsoft.com/office/officeart/2005/8/layout/process2"/>
    <dgm:cxn modelId="{87C57458-4B57-4387-90FC-92FDF407D5CD}" type="presOf" srcId="{33010137-7A7F-4793-9B15-53BF7F2E468B}" destId="{D0FBA353-EE31-409D-AC9F-F57DF0C31B62}" srcOrd="0" destOrd="0" presId="urn:microsoft.com/office/officeart/2005/8/layout/process2"/>
    <dgm:cxn modelId="{B7452E8A-7E92-4680-BD63-4AE4FE0F0909}" type="presOf" srcId="{A9BC24D6-4270-4680-A32D-1BEF9DE836F0}" destId="{89F2AD2F-E520-4F81-9202-D9037F4FAFA0}" srcOrd="0" destOrd="0" presId="urn:microsoft.com/office/officeart/2005/8/layout/process2"/>
    <dgm:cxn modelId="{DB8BEB9C-85BF-4737-898B-5225F5CB028C}" type="presOf" srcId="{A9BC24D6-4270-4680-A32D-1BEF9DE836F0}" destId="{6EA2306C-0F75-4BDA-B645-CEACB591F68D}" srcOrd="1" destOrd="0" presId="urn:microsoft.com/office/officeart/2005/8/layout/process2"/>
    <dgm:cxn modelId="{987E96AB-1292-4581-BB9F-C347D797FE73}" srcId="{E1B7DCE1-87D1-43A7-A497-97B6B0A8BCD2}" destId="{33010137-7A7F-4793-9B15-53BF7F2E468B}" srcOrd="3" destOrd="0" parTransId="{16A1AD16-FCEB-4AB6-BD2A-1087746A1886}" sibTransId="{E33B4648-C465-4E09-AC97-53E756FA3AC6}"/>
    <dgm:cxn modelId="{F9DADDD0-65C9-47E7-BF2B-82697FC242BA}" srcId="{E1B7DCE1-87D1-43A7-A497-97B6B0A8BCD2}" destId="{6014C710-E4AF-424F-9B1E-1425259D15CC}" srcOrd="0" destOrd="0" parTransId="{1C3FD5D6-A9FD-4AF4-BBB6-6CAB612BEC71}" sibTransId="{A9BC24D6-4270-4680-A32D-1BEF9DE836F0}"/>
    <dgm:cxn modelId="{0CA3CED1-31C1-42E8-A92C-49E3F521E033}" type="presOf" srcId="{752ACBB5-8601-4D95-B518-6517562A5511}" destId="{63AA9DF0-7DF9-4045-B487-97AE7B46CF14}" srcOrd="0" destOrd="0" presId="urn:microsoft.com/office/officeart/2005/8/layout/process2"/>
    <dgm:cxn modelId="{DABA93D4-BD9F-4DC4-9F5E-D09F9545F59C}" srcId="{E1B7DCE1-87D1-43A7-A497-97B6B0A8BCD2}" destId="{F8AD1CCA-39E2-45AE-A430-ACCFC27218FF}" srcOrd="1" destOrd="0" parTransId="{BF7A74CC-56FB-45ED-A713-C97E42DA272C}" sibTransId="{F9FA4387-AC45-4ED1-8973-640D6584AA81}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03809FA3-4A02-4341-B57B-2119DCA46A7F}" type="presParOf" srcId="{02C0F9C4-2CA0-4F86-9068-C3325C45912D}" destId="{CA455723-EF05-4DFA-980F-6B253C3C34E7}" srcOrd="0" destOrd="0" presId="urn:microsoft.com/office/officeart/2005/8/layout/process2"/>
    <dgm:cxn modelId="{BA04C49F-5D27-476B-9839-F7CC8E36C6B1}" type="presParOf" srcId="{02C0F9C4-2CA0-4F86-9068-C3325C45912D}" destId="{89F2AD2F-E520-4F81-9202-D9037F4FAFA0}" srcOrd="1" destOrd="0" presId="urn:microsoft.com/office/officeart/2005/8/layout/process2"/>
    <dgm:cxn modelId="{401FFF2E-A84D-4B5A-A4E8-1104523FAF67}" type="presParOf" srcId="{89F2AD2F-E520-4F81-9202-D9037F4FAFA0}" destId="{6EA2306C-0F75-4BDA-B645-CEACB591F68D}" srcOrd="0" destOrd="0" presId="urn:microsoft.com/office/officeart/2005/8/layout/process2"/>
    <dgm:cxn modelId="{5FE19CB5-62F2-404F-A896-2068A4DB0554}" type="presParOf" srcId="{02C0F9C4-2CA0-4F86-9068-C3325C45912D}" destId="{86753BF1-CC65-444C-A1BC-9E176F616F62}" srcOrd="2" destOrd="0" presId="urn:microsoft.com/office/officeart/2005/8/layout/process2"/>
    <dgm:cxn modelId="{426F3CA5-1061-4A74-9220-75E4A5A39450}" type="presParOf" srcId="{02C0F9C4-2CA0-4F86-9068-C3325C45912D}" destId="{8BFF1533-86FF-409C-86D3-5E6203C23F28}" srcOrd="3" destOrd="0" presId="urn:microsoft.com/office/officeart/2005/8/layout/process2"/>
    <dgm:cxn modelId="{A0BA480C-AE35-4E25-9256-79F88A0A96CB}" type="presParOf" srcId="{8BFF1533-86FF-409C-86D3-5E6203C23F28}" destId="{A7FE3E79-67F9-4109-A8CE-ED49940EEDF8}" srcOrd="0" destOrd="0" presId="urn:microsoft.com/office/officeart/2005/8/layout/process2"/>
    <dgm:cxn modelId="{1228185C-5635-40AD-8656-A59886C1FEEF}" type="presParOf" srcId="{02C0F9C4-2CA0-4F86-9068-C3325C45912D}" destId="{44EB6B53-9B2E-43FF-AEC0-0EBE2A085212}" srcOrd="4" destOrd="0" presId="urn:microsoft.com/office/officeart/2005/8/layout/process2"/>
    <dgm:cxn modelId="{0886FC1B-6BCF-4F6D-BC49-72FEF807B96D}" type="presParOf" srcId="{02C0F9C4-2CA0-4F86-9068-C3325C45912D}" destId="{63AA9DF0-7DF9-4045-B487-97AE7B46CF14}" srcOrd="5" destOrd="0" presId="urn:microsoft.com/office/officeart/2005/8/layout/process2"/>
    <dgm:cxn modelId="{53C1A2EE-3F07-4308-BCE8-B600BFE16AF2}" type="presParOf" srcId="{63AA9DF0-7DF9-4045-B487-97AE7B46CF14}" destId="{69A51AC8-CD19-4916-96C3-8374D1F4488E}" srcOrd="0" destOrd="0" presId="urn:microsoft.com/office/officeart/2005/8/layout/process2"/>
    <dgm:cxn modelId="{46DD2AAD-9D93-40A6-B3A1-F9FFC2F37E8C}" type="presParOf" srcId="{02C0F9C4-2CA0-4F86-9068-C3325C45912D}" destId="{D0FBA353-EE31-409D-AC9F-F57DF0C31B6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Translated business requirements into analytical questions.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C907A3B3-5C0D-4C95-BA70-03C90645DD11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Sourced relevant datasets, cleaned and integrated the data. </a:t>
          </a:r>
        </a:p>
      </dgm:t>
    </dgm:pt>
    <dgm:pt modelId="{40CC49C0-DFBD-4200-A758-7E9CC14FD007}" type="parTrans" cxnId="{477CB523-6CD6-41E5-ABCA-961D023C0762}">
      <dgm:prSet/>
      <dgm:spPr/>
      <dgm:t>
        <a:bodyPr/>
        <a:lstStyle/>
        <a:p>
          <a:endParaRPr lang="en-US"/>
        </a:p>
      </dgm:t>
    </dgm:pt>
    <dgm:pt modelId="{752ACBB5-8601-4D95-B518-6517562A5511}" type="sibTrans" cxnId="{477CB523-6CD6-41E5-ABCA-961D023C0762}">
      <dgm:prSet/>
      <dgm:spPr/>
      <dgm:t>
        <a:bodyPr/>
        <a:lstStyle/>
        <a:p>
          <a:endParaRPr lang="en-US"/>
        </a:p>
      </dgm:t>
    </dgm:pt>
    <dgm:pt modelId="{ED266EFE-B780-4241-AE24-F6DF2737A175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Statistical hypothesis testing and visual analysis in Tableau.</a:t>
          </a:r>
        </a:p>
      </dgm:t>
    </dgm:pt>
    <dgm:pt modelId="{4C18F182-F4EC-415D-81EB-BF95BC25A53B}" type="parTrans" cxnId="{021A524B-E891-436D-96A2-BAFFC7B26410}">
      <dgm:prSet/>
      <dgm:spPr/>
      <dgm:t>
        <a:bodyPr/>
        <a:lstStyle/>
        <a:p>
          <a:endParaRPr lang="en-US"/>
        </a:p>
      </dgm:t>
    </dgm:pt>
    <dgm:pt modelId="{D32A18E8-180D-4AC7-BD4E-FF76EAC1B0CF}" type="sibTrans" cxnId="{021A524B-E891-436D-96A2-BAFFC7B26410}">
      <dgm:prSet/>
      <dgm:spPr/>
      <dgm:t>
        <a:bodyPr/>
        <a:lstStyle/>
        <a:p>
          <a:endParaRPr lang="en-US"/>
        </a:p>
      </dgm:t>
    </dgm:pt>
    <dgm:pt modelId="{1A32E179-49C8-4F0F-B60F-F721A5638C28}">
      <dgm:prSet phldrT="[Text]" custT="1"/>
      <dgm:spPr/>
      <dgm:t>
        <a:bodyPr/>
        <a:lstStyle/>
        <a:p>
          <a:r>
            <a:rPr lang="en-US" sz="1700" dirty="0"/>
            <a:t>Identified trends and forecasted flu outbreaks. </a:t>
          </a:r>
        </a:p>
      </dgm:t>
    </dgm:pt>
    <dgm:pt modelId="{50E9A07C-D7ED-44EB-8EE9-7B4AA52A4FBD}" type="parTrans" cxnId="{6483D265-D045-4FD2-9F29-71831E8F16DF}">
      <dgm:prSet/>
      <dgm:spPr/>
      <dgm:t>
        <a:bodyPr/>
        <a:lstStyle/>
        <a:p>
          <a:endParaRPr lang="en-US"/>
        </a:p>
      </dgm:t>
    </dgm:pt>
    <dgm:pt modelId="{559CB6D5-EF17-4C36-BB6A-3CFBE461DD39}" type="sibTrans" cxnId="{6483D265-D045-4FD2-9F29-71831E8F16DF}">
      <dgm:prSet/>
      <dgm:spPr/>
      <dgm:t>
        <a:bodyPr/>
        <a:lstStyle/>
        <a:p>
          <a:endParaRPr lang="en-US"/>
        </a:p>
      </dgm:t>
    </dgm:pt>
    <dgm:pt modelId="{B328F7D4-A5F2-4606-8386-CF8CE584AF48}">
      <dgm:prSet phldrT="[Text]" custT="1"/>
      <dgm:spPr/>
      <dgm:t>
        <a:bodyPr/>
        <a:lstStyle/>
        <a:p>
          <a:r>
            <a:rPr lang="en-US" sz="1700" dirty="0"/>
            <a:t>Challenges included ensuring data accuracy and integrating diverse data sources effectively.</a:t>
          </a:r>
        </a:p>
      </dgm:t>
    </dgm:pt>
    <dgm:pt modelId="{F8E695E4-428F-4708-B0C4-D0679E7268D8}" type="parTrans" cxnId="{A0890C0B-0500-43EA-BC0D-D14B1C5DD89A}">
      <dgm:prSet/>
      <dgm:spPr/>
      <dgm:t>
        <a:bodyPr/>
        <a:lstStyle/>
        <a:p>
          <a:endParaRPr lang="en-US"/>
        </a:p>
      </dgm:t>
    </dgm:pt>
    <dgm:pt modelId="{9F27EED5-7D96-4946-B517-0BF85228BA12}" type="sibTrans" cxnId="{A0890C0B-0500-43EA-BC0D-D14B1C5DD89A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5" custScaleX="125773">
        <dgm:presLayoutVars>
          <dgm:bulletEnabled val="1"/>
        </dgm:presLayoutVars>
      </dgm:prSet>
      <dgm:spPr/>
    </dgm:pt>
    <dgm:pt modelId="{8BFF1533-86FF-409C-86D3-5E6203C23F28}" type="pres">
      <dgm:prSet presAssocID="{F9FA4387-AC45-4ED1-8973-640D6584AA81}" presName="sibTrans" presStyleLbl="sibTrans2D1" presStyleIdx="0" presStyleCnt="4"/>
      <dgm:spPr/>
    </dgm:pt>
    <dgm:pt modelId="{A7FE3E79-67F9-4109-A8CE-ED49940EEDF8}" type="pres">
      <dgm:prSet presAssocID="{F9FA4387-AC45-4ED1-8973-640D6584AA81}" presName="connectorText" presStyleLbl="sibTrans2D1" presStyleIdx="0" presStyleCnt="4"/>
      <dgm:spPr/>
    </dgm:pt>
    <dgm:pt modelId="{44EB6B53-9B2E-43FF-AEC0-0EBE2A085212}" type="pres">
      <dgm:prSet presAssocID="{C907A3B3-5C0D-4C95-BA70-03C90645DD11}" presName="node" presStyleLbl="node1" presStyleIdx="1" presStyleCnt="5" custScaleX="125773">
        <dgm:presLayoutVars>
          <dgm:bulletEnabled val="1"/>
        </dgm:presLayoutVars>
      </dgm:prSet>
      <dgm:spPr/>
    </dgm:pt>
    <dgm:pt modelId="{63AA9DF0-7DF9-4045-B487-97AE7B46CF14}" type="pres">
      <dgm:prSet presAssocID="{752ACBB5-8601-4D95-B518-6517562A5511}" presName="sibTrans" presStyleLbl="sibTrans2D1" presStyleIdx="1" presStyleCnt="4"/>
      <dgm:spPr/>
    </dgm:pt>
    <dgm:pt modelId="{69A51AC8-CD19-4916-96C3-8374D1F4488E}" type="pres">
      <dgm:prSet presAssocID="{752ACBB5-8601-4D95-B518-6517562A5511}" presName="connectorText" presStyleLbl="sibTrans2D1" presStyleIdx="1" presStyleCnt="4"/>
      <dgm:spPr/>
    </dgm:pt>
    <dgm:pt modelId="{19AC208A-AFDA-4414-8286-D54D5B3226FF}" type="pres">
      <dgm:prSet presAssocID="{ED266EFE-B780-4241-AE24-F6DF2737A175}" presName="node" presStyleLbl="node1" presStyleIdx="2" presStyleCnt="5" custScaleX="125773">
        <dgm:presLayoutVars>
          <dgm:bulletEnabled val="1"/>
        </dgm:presLayoutVars>
      </dgm:prSet>
      <dgm:spPr/>
    </dgm:pt>
    <dgm:pt modelId="{B40A42A8-130B-4194-9EAD-9CCEB3F237FD}" type="pres">
      <dgm:prSet presAssocID="{D32A18E8-180D-4AC7-BD4E-FF76EAC1B0CF}" presName="sibTrans" presStyleLbl="sibTrans2D1" presStyleIdx="2" presStyleCnt="4"/>
      <dgm:spPr/>
    </dgm:pt>
    <dgm:pt modelId="{39C3EC5B-3F85-402E-9513-74264BF5BB1E}" type="pres">
      <dgm:prSet presAssocID="{D32A18E8-180D-4AC7-BD4E-FF76EAC1B0CF}" presName="connectorText" presStyleLbl="sibTrans2D1" presStyleIdx="2" presStyleCnt="4"/>
      <dgm:spPr/>
    </dgm:pt>
    <dgm:pt modelId="{B5A0282A-6AAD-484F-9C02-1EA9E27993DC}" type="pres">
      <dgm:prSet presAssocID="{1A32E179-49C8-4F0F-B60F-F721A5638C28}" presName="node" presStyleLbl="node1" presStyleIdx="3" presStyleCnt="5" custScaleX="128298">
        <dgm:presLayoutVars>
          <dgm:bulletEnabled val="1"/>
        </dgm:presLayoutVars>
      </dgm:prSet>
      <dgm:spPr/>
    </dgm:pt>
    <dgm:pt modelId="{AF21946A-F4CC-4DB5-B935-4F5243A302C3}" type="pres">
      <dgm:prSet presAssocID="{559CB6D5-EF17-4C36-BB6A-3CFBE461DD39}" presName="sibTrans" presStyleLbl="sibTrans2D1" presStyleIdx="3" presStyleCnt="4"/>
      <dgm:spPr/>
    </dgm:pt>
    <dgm:pt modelId="{75BF3B42-3912-4AB9-917E-864F26650D77}" type="pres">
      <dgm:prSet presAssocID="{559CB6D5-EF17-4C36-BB6A-3CFBE461DD39}" presName="connectorText" presStyleLbl="sibTrans2D1" presStyleIdx="3" presStyleCnt="4"/>
      <dgm:spPr/>
    </dgm:pt>
    <dgm:pt modelId="{47FF0742-2259-465E-81B2-57A28E8B6CCE}" type="pres">
      <dgm:prSet presAssocID="{B328F7D4-A5F2-4606-8386-CF8CE584AF48}" presName="node" presStyleLbl="node1" presStyleIdx="4" presStyleCnt="5" custScaleX="128298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A0890C0B-0500-43EA-BC0D-D14B1C5DD89A}" srcId="{E1B7DCE1-87D1-43A7-A497-97B6B0A8BCD2}" destId="{B328F7D4-A5F2-4606-8386-CF8CE584AF48}" srcOrd="4" destOrd="0" parTransId="{F8E695E4-428F-4708-B0C4-D0679E7268D8}" sibTransId="{9F27EED5-7D96-4946-B517-0BF85228BA12}"/>
    <dgm:cxn modelId="{477CB523-6CD6-41E5-ABCA-961D023C0762}" srcId="{E1B7DCE1-87D1-43A7-A497-97B6B0A8BCD2}" destId="{C907A3B3-5C0D-4C95-BA70-03C90645DD11}" srcOrd="1" destOrd="0" parTransId="{40CC49C0-DFBD-4200-A758-7E9CC14FD007}" sibTransId="{752ACBB5-8601-4D95-B518-6517562A5511}"/>
    <dgm:cxn modelId="{AE5CBD42-2D63-4F04-AE46-873E6B6DB3BE}" type="presOf" srcId="{ED266EFE-B780-4241-AE24-F6DF2737A175}" destId="{19AC208A-AFDA-4414-8286-D54D5B3226FF}" srcOrd="0" destOrd="0" presId="urn:microsoft.com/office/officeart/2005/8/layout/process2"/>
    <dgm:cxn modelId="{6483D265-D045-4FD2-9F29-71831E8F16DF}" srcId="{E1B7DCE1-87D1-43A7-A497-97B6B0A8BCD2}" destId="{1A32E179-49C8-4F0F-B60F-F721A5638C28}" srcOrd="3" destOrd="0" parTransId="{50E9A07C-D7ED-44EB-8EE9-7B4AA52A4FBD}" sibTransId="{559CB6D5-EF17-4C36-BB6A-3CFBE461DD39}"/>
    <dgm:cxn modelId="{15A6D968-FEE9-46D2-9E0C-21CBEF146D7D}" type="presOf" srcId="{C907A3B3-5C0D-4C95-BA70-03C90645DD11}" destId="{44EB6B53-9B2E-43FF-AEC0-0EBE2A085212}" srcOrd="0" destOrd="0" presId="urn:microsoft.com/office/officeart/2005/8/layout/process2"/>
    <dgm:cxn modelId="{021A524B-E891-436D-96A2-BAFFC7B26410}" srcId="{E1B7DCE1-87D1-43A7-A497-97B6B0A8BCD2}" destId="{ED266EFE-B780-4241-AE24-F6DF2737A175}" srcOrd="2" destOrd="0" parTransId="{4C18F182-F4EC-415D-81EB-BF95BC25A53B}" sibTransId="{D32A18E8-180D-4AC7-BD4E-FF76EAC1B0CF}"/>
    <dgm:cxn modelId="{AA27294C-B469-4F1E-8442-BE147CA3C593}" type="presOf" srcId="{F9FA4387-AC45-4ED1-8973-640D6584AA81}" destId="{8BFF1533-86FF-409C-86D3-5E6203C23F28}" srcOrd="0" destOrd="0" presId="urn:microsoft.com/office/officeart/2005/8/layout/process2"/>
    <dgm:cxn modelId="{C005BD6D-502D-4322-9623-9A1F8EEC22A1}" type="presOf" srcId="{D32A18E8-180D-4AC7-BD4E-FF76EAC1B0CF}" destId="{B40A42A8-130B-4194-9EAD-9CCEB3F237FD}" srcOrd="0" destOrd="0" presId="urn:microsoft.com/office/officeart/2005/8/layout/process2"/>
    <dgm:cxn modelId="{E655CD6D-D2C9-49B5-B10E-5215D465E00A}" type="presOf" srcId="{F9FA4387-AC45-4ED1-8973-640D6584AA81}" destId="{A7FE3E79-67F9-4109-A8CE-ED49940EEDF8}" srcOrd="1" destOrd="0" presId="urn:microsoft.com/office/officeart/2005/8/layout/process2"/>
    <dgm:cxn modelId="{DF99D86E-B2AC-45D5-B193-07BDCAFA9FF7}" type="presOf" srcId="{559CB6D5-EF17-4C36-BB6A-3CFBE461DD39}" destId="{AF21946A-F4CC-4DB5-B935-4F5243A302C3}" srcOrd="0" destOrd="0" presId="urn:microsoft.com/office/officeart/2005/8/layout/process2"/>
    <dgm:cxn modelId="{2686F855-224B-4DDA-845C-71E2A21282CB}" type="presOf" srcId="{B328F7D4-A5F2-4606-8386-CF8CE584AF48}" destId="{47FF0742-2259-465E-81B2-57A28E8B6CCE}" srcOrd="0" destOrd="0" presId="urn:microsoft.com/office/officeart/2005/8/layout/process2"/>
    <dgm:cxn modelId="{39028A76-D4D8-46BF-82F6-BF0A39C0147D}" type="presOf" srcId="{752ACBB5-8601-4D95-B518-6517562A5511}" destId="{69A51AC8-CD19-4916-96C3-8374D1F4488E}" srcOrd="1" destOrd="0" presId="urn:microsoft.com/office/officeart/2005/8/layout/process2"/>
    <dgm:cxn modelId="{E52AACB4-AE4B-4C00-A918-AB5B97BA5512}" type="presOf" srcId="{D32A18E8-180D-4AC7-BD4E-FF76EAC1B0CF}" destId="{39C3EC5B-3F85-402E-9513-74264BF5BB1E}" srcOrd="1" destOrd="0" presId="urn:microsoft.com/office/officeart/2005/8/layout/process2"/>
    <dgm:cxn modelId="{4E06C7C2-FA5B-4C6F-AF49-061B2C15A714}" type="presOf" srcId="{559CB6D5-EF17-4C36-BB6A-3CFBE461DD39}" destId="{75BF3B42-3912-4AB9-917E-864F26650D77}" srcOrd="1" destOrd="0" presId="urn:microsoft.com/office/officeart/2005/8/layout/process2"/>
    <dgm:cxn modelId="{0CA3CED1-31C1-42E8-A92C-49E3F521E033}" type="presOf" srcId="{752ACBB5-8601-4D95-B518-6517562A5511}" destId="{63AA9DF0-7DF9-4045-B487-97AE7B46CF14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070730E1-68F6-413C-B67D-CB831E37B962}" type="presOf" srcId="{1A32E179-49C8-4F0F-B60F-F721A5638C28}" destId="{B5A0282A-6AAD-484F-9C02-1EA9E27993DC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426F3CA5-1061-4A74-9220-75E4A5A39450}" type="presParOf" srcId="{02C0F9C4-2CA0-4F86-9068-C3325C45912D}" destId="{8BFF1533-86FF-409C-86D3-5E6203C23F28}" srcOrd="1" destOrd="0" presId="urn:microsoft.com/office/officeart/2005/8/layout/process2"/>
    <dgm:cxn modelId="{A0BA480C-AE35-4E25-9256-79F88A0A96CB}" type="presParOf" srcId="{8BFF1533-86FF-409C-86D3-5E6203C23F28}" destId="{A7FE3E79-67F9-4109-A8CE-ED49940EEDF8}" srcOrd="0" destOrd="0" presId="urn:microsoft.com/office/officeart/2005/8/layout/process2"/>
    <dgm:cxn modelId="{1228185C-5635-40AD-8656-A59886C1FEEF}" type="presParOf" srcId="{02C0F9C4-2CA0-4F86-9068-C3325C45912D}" destId="{44EB6B53-9B2E-43FF-AEC0-0EBE2A085212}" srcOrd="2" destOrd="0" presId="urn:microsoft.com/office/officeart/2005/8/layout/process2"/>
    <dgm:cxn modelId="{0886FC1B-6BCF-4F6D-BC49-72FEF807B96D}" type="presParOf" srcId="{02C0F9C4-2CA0-4F86-9068-C3325C45912D}" destId="{63AA9DF0-7DF9-4045-B487-97AE7B46CF14}" srcOrd="3" destOrd="0" presId="urn:microsoft.com/office/officeart/2005/8/layout/process2"/>
    <dgm:cxn modelId="{53C1A2EE-3F07-4308-BCE8-B600BFE16AF2}" type="presParOf" srcId="{63AA9DF0-7DF9-4045-B487-97AE7B46CF14}" destId="{69A51AC8-CD19-4916-96C3-8374D1F4488E}" srcOrd="0" destOrd="0" presId="urn:microsoft.com/office/officeart/2005/8/layout/process2"/>
    <dgm:cxn modelId="{057CF6D2-1549-4628-AB94-D48175D79F67}" type="presParOf" srcId="{02C0F9C4-2CA0-4F86-9068-C3325C45912D}" destId="{19AC208A-AFDA-4414-8286-D54D5B3226FF}" srcOrd="4" destOrd="0" presId="urn:microsoft.com/office/officeart/2005/8/layout/process2"/>
    <dgm:cxn modelId="{20F8CA17-C762-4DA7-B48F-2DB2FA4930B7}" type="presParOf" srcId="{02C0F9C4-2CA0-4F86-9068-C3325C45912D}" destId="{B40A42A8-130B-4194-9EAD-9CCEB3F237FD}" srcOrd="5" destOrd="0" presId="urn:microsoft.com/office/officeart/2005/8/layout/process2"/>
    <dgm:cxn modelId="{9330A634-E1A8-421F-ABF0-EC719B070C70}" type="presParOf" srcId="{B40A42A8-130B-4194-9EAD-9CCEB3F237FD}" destId="{39C3EC5B-3F85-402E-9513-74264BF5BB1E}" srcOrd="0" destOrd="0" presId="urn:microsoft.com/office/officeart/2005/8/layout/process2"/>
    <dgm:cxn modelId="{D5FDCB77-04BE-4ECF-9D08-930C338455A2}" type="presParOf" srcId="{02C0F9C4-2CA0-4F86-9068-C3325C45912D}" destId="{B5A0282A-6AAD-484F-9C02-1EA9E27993DC}" srcOrd="6" destOrd="0" presId="urn:microsoft.com/office/officeart/2005/8/layout/process2"/>
    <dgm:cxn modelId="{41719FBA-DBC3-418B-943D-14D5F32D343A}" type="presParOf" srcId="{02C0F9C4-2CA0-4F86-9068-C3325C45912D}" destId="{AF21946A-F4CC-4DB5-B935-4F5243A302C3}" srcOrd="7" destOrd="0" presId="urn:microsoft.com/office/officeart/2005/8/layout/process2"/>
    <dgm:cxn modelId="{A80AD6A1-B24A-452B-88A0-5AC2BE9435C0}" type="presParOf" srcId="{AF21946A-F4CC-4DB5-B935-4F5243A302C3}" destId="{75BF3B42-3912-4AB9-917E-864F26650D77}" srcOrd="0" destOrd="0" presId="urn:microsoft.com/office/officeart/2005/8/layout/process2"/>
    <dgm:cxn modelId="{67517808-EFE2-4E00-BF14-119BFEFF204B}" type="presParOf" srcId="{02C0F9C4-2CA0-4F86-9068-C3325C45912D}" destId="{47FF0742-2259-465E-81B2-57A28E8B6CCE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Final deliverables included a dashboard of  staffing recommendation and visualizations in a Tableau storyboard. 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C907A3B3-5C0D-4C95-BA70-03C90645DD11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The analysis highlighted key trends in flu seasonality and staffing needs, providing actionable insights for better resource management. </a:t>
          </a:r>
        </a:p>
      </dgm:t>
    </dgm:pt>
    <dgm:pt modelId="{40CC49C0-DFBD-4200-A758-7E9CC14FD007}" type="parTrans" cxnId="{477CB523-6CD6-41E5-ABCA-961D023C0762}">
      <dgm:prSet/>
      <dgm:spPr/>
      <dgm:t>
        <a:bodyPr/>
        <a:lstStyle/>
        <a:p>
          <a:endParaRPr lang="en-US"/>
        </a:p>
      </dgm:t>
    </dgm:pt>
    <dgm:pt modelId="{752ACBB5-8601-4D95-B518-6517562A5511}" type="sibTrans" cxnId="{477CB523-6CD6-41E5-ABCA-961D023C0762}">
      <dgm:prSet/>
      <dgm:spPr/>
      <dgm:t>
        <a:bodyPr/>
        <a:lstStyle/>
        <a:p>
          <a:endParaRPr lang="en-US"/>
        </a:p>
      </dgm:t>
    </dgm:pt>
    <dgm:pt modelId="{ED266EFE-B780-4241-AE24-F6DF2737A175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Future improvements could involve more sophisticated predictive models to enhance forecast accuracy.</a:t>
          </a:r>
        </a:p>
      </dgm:t>
    </dgm:pt>
    <dgm:pt modelId="{4C18F182-F4EC-415D-81EB-BF95BC25A53B}" type="parTrans" cxnId="{021A524B-E891-436D-96A2-BAFFC7B26410}">
      <dgm:prSet/>
      <dgm:spPr/>
      <dgm:t>
        <a:bodyPr/>
        <a:lstStyle/>
        <a:p>
          <a:endParaRPr lang="en-US"/>
        </a:p>
      </dgm:t>
    </dgm:pt>
    <dgm:pt modelId="{D32A18E8-180D-4AC7-BD4E-FF76EAC1B0CF}" type="sibTrans" cxnId="{021A524B-E891-436D-96A2-BAFFC7B26410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3" custScaleX="125773">
        <dgm:presLayoutVars>
          <dgm:bulletEnabled val="1"/>
        </dgm:presLayoutVars>
      </dgm:prSet>
      <dgm:spPr/>
    </dgm:pt>
    <dgm:pt modelId="{8BFF1533-86FF-409C-86D3-5E6203C23F28}" type="pres">
      <dgm:prSet presAssocID="{F9FA4387-AC45-4ED1-8973-640D6584AA81}" presName="sibTrans" presStyleLbl="sibTrans2D1" presStyleIdx="0" presStyleCnt="2"/>
      <dgm:spPr/>
    </dgm:pt>
    <dgm:pt modelId="{A7FE3E79-67F9-4109-A8CE-ED49940EEDF8}" type="pres">
      <dgm:prSet presAssocID="{F9FA4387-AC45-4ED1-8973-640D6584AA81}" presName="connectorText" presStyleLbl="sibTrans2D1" presStyleIdx="0" presStyleCnt="2"/>
      <dgm:spPr/>
    </dgm:pt>
    <dgm:pt modelId="{44EB6B53-9B2E-43FF-AEC0-0EBE2A085212}" type="pres">
      <dgm:prSet presAssocID="{C907A3B3-5C0D-4C95-BA70-03C90645DD11}" presName="node" presStyleLbl="node1" presStyleIdx="1" presStyleCnt="3" custScaleX="125773">
        <dgm:presLayoutVars>
          <dgm:bulletEnabled val="1"/>
        </dgm:presLayoutVars>
      </dgm:prSet>
      <dgm:spPr/>
    </dgm:pt>
    <dgm:pt modelId="{63AA9DF0-7DF9-4045-B487-97AE7B46CF14}" type="pres">
      <dgm:prSet presAssocID="{752ACBB5-8601-4D95-B518-6517562A5511}" presName="sibTrans" presStyleLbl="sibTrans2D1" presStyleIdx="1" presStyleCnt="2"/>
      <dgm:spPr/>
    </dgm:pt>
    <dgm:pt modelId="{69A51AC8-CD19-4916-96C3-8374D1F4488E}" type="pres">
      <dgm:prSet presAssocID="{752ACBB5-8601-4D95-B518-6517562A5511}" presName="connectorText" presStyleLbl="sibTrans2D1" presStyleIdx="1" presStyleCnt="2"/>
      <dgm:spPr/>
    </dgm:pt>
    <dgm:pt modelId="{19AC208A-AFDA-4414-8286-D54D5B3226FF}" type="pres">
      <dgm:prSet presAssocID="{ED266EFE-B780-4241-AE24-F6DF2737A175}" presName="node" presStyleLbl="node1" presStyleIdx="2" presStyleCnt="3" custScaleX="125773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477CB523-6CD6-41E5-ABCA-961D023C0762}" srcId="{E1B7DCE1-87D1-43A7-A497-97B6B0A8BCD2}" destId="{C907A3B3-5C0D-4C95-BA70-03C90645DD11}" srcOrd="1" destOrd="0" parTransId="{40CC49C0-DFBD-4200-A758-7E9CC14FD007}" sibTransId="{752ACBB5-8601-4D95-B518-6517562A5511}"/>
    <dgm:cxn modelId="{AE5CBD42-2D63-4F04-AE46-873E6B6DB3BE}" type="presOf" srcId="{ED266EFE-B780-4241-AE24-F6DF2737A175}" destId="{19AC208A-AFDA-4414-8286-D54D5B3226FF}" srcOrd="0" destOrd="0" presId="urn:microsoft.com/office/officeart/2005/8/layout/process2"/>
    <dgm:cxn modelId="{15A6D968-FEE9-46D2-9E0C-21CBEF146D7D}" type="presOf" srcId="{C907A3B3-5C0D-4C95-BA70-03C90645DD11}" destId="{44EB6B53-9B2E-43FF-AEC0-0EBE2A085212}" srcOrd="0" destOrd="0" presId="urn:microsoft.com/office/officeart/2005/8/layout/process2"/>
    <dgm:cxn modelId="{021A524B-E891-436D-96A2-BAFFC7B26410}" srcId="{E1B7DCE1-87D1-43A7-A497-97B6B0A8BCD2}" destId="{ED266EFE-B780-4241-AE24-F6DF2737A175}" srcOrd="2" destOrd="0" parTransId="{4C18F182-F4EC-415D-81EB-BF95BC25A53B}" sibTransId="{D32A18E8-180D-4AC7-BD4E-FF76EAC1B0CF}"/>
    <dgm:cxn modelId="{AA27294C-B469-4F1E-8442-BE147CA3C593}" type="presOf" srcId="{F9FA4387-AC45-4ED1-8973-640D6584AA81}" destId="{8BFF1533-86FF-409C-86D3-5E6203C23F28}" srcOrd="0" destOrd="0" presId="urn:microsoft.com/office/officeart/2005/8/layout/process2"/>
    <dgm:cxn modelId="{E655CD6D-D2C9-49B5-B10E-5215D465E00A}" type="presOf" srcId="{F9FA4387-AC45-4ED1-8973-640D6584AA81}" destId="{A7FE3E79-67F9-4109-A8CE-ED49940EEDF8}" srcOrd="1" destOrd="0" presId="urn:microsoft.com/office/officeart/2005/8/layout/process2"/>
    <dgm:cxn modelId="{39028A76-D4D8-46BF-82F6-BF0A39C0147D}" type="presOf" srcId="{752ACBB5-8601-4D95-B518-6517562A5511}" destId="{69A51AC8-CD19-4916-96C3-8374D1F4488E}" srcOrd="1" destOrd="0" presId="urn:microsoft.com/office/officeart/2005/8/layout/process2"/>
    <dgm:cxn modelId="{0CA3CED1-31C1-42E8-A92C-49E3F521E033}" type="presOf" srcId="{752ACBB5-8601-4D95-B518-6517562A5511}" destId="{63AA9DF0-7DF9-4045-B487-97AE7B46CF14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426F3CA5-1061-4A74-9220-75E4A5A39450}" type="presParOf" srcId="{02C0F9C4-2CA0-4F86-9068-C3325C45912D}" destId="{8BFF1533-86FF-409C-86D3-5E6203C23F28}" srcOrd="1" destOrd="0" presId="urn:microsoft.com/office/officeart/2005/8/layout/process2"/>
    <dgm:cxn modelId="{A0BA480C-AE35-4E25-9256-79F88A0A96CB}" type="presParOf" srcId="{8BFF1533-86FF-409C-86D3-5E6203C23F28}" destId="{A7FE3E79-67F9-4109-A8CE-ED49940EEDF8}" srcOrd="0" destOrd="0" presId="urn:microsoft.com/office/officeart/2005/8/layout/process2"/>
    <dgm:cxn modelId="{1228185C-5635-40AD-8656-A59886C1FEEF}" type="presParOf" srcId="{02C0F9C4-2CA0-4F86-9068-C3325C45912D}" destId="{44EB6B53-9B2E-43FF-AEC0-0EBE2A085212}" srcOrd="2" destOrd="0" presId="urn:microsoft.com/office/officeart/2005/8/layout/process2"/>
    <dgm:cxn modelId="{0886FC1B-6BCF-4F6D-BC49-72FEF807B96D}" type="presParOf" srcId="{02C0F9C4-2CA0-4F86-9068-C3325C45912D}" destId="{63AA9DF0-7DF9-4045-B487-97AE7B46CF14}" srcOrd="3" destOrd="0" presId="urn:microsoft.com/office/officeart/2005/8/layout/process2"/>
    <dgm:cxn modelId="{53C1A2EE-3F07-4308-BCE8-B600BFE16AF2}" type="presParOf" srcId="{63AA9DF0-7DF9-4045-B487-97AE7B46CF14}" destId="{69A51AC8-CD19-4916-96C3-8374D1F4488E}" srcOrd="0" destOrd="0" presId="urn:microsoft.com/office/officeart/2005/8/layout/process2"/>
    <dgm:cxn modelId="{057CF6D2-1549-4628-AB94-D48175D79F67}" type="presParOf" srcId="{02C0F9C4-2CA0-4F86-9068-C3325C45912D}" destId="{19AC208A-AFDA-4414-8286-D54D5B3226F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This project aimed to provide insights into movie performance and customer demographics for strategic decision-making.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C907A3B3-5C0D-4C95-BA70-03C90645DD11}">
      <dgm:prSet phldrT="[Text]"/>
      <dgm:spPr/>
      <dgm:t>
        <a:bodyPr/>
        <a:lstStyle/>
        <a:p>
          <a:pPr>
            <a:buNone/>
          </a:pPr>
          <a:r>
            <a:rPr lang="en-US" dirty="0"/>
            <a:t>Analyzed </a:t>
          </a:r>
          <a:r>
            <a:rPr lang="en-US" dirty="0" err="1"/>
            <a:t>Rockbuster</a:t>
          </a:r>
          <a:r>
            <a:rPr lang="en-US" dirty="0"/>
            <a:t> Stealth's data to support their new online video rental service. </a:t>
          </a:r>
        </a:p>
      </dgm:t>
    </dgm:pt>
    <dgm:pt modelId="{40CC49C0-DFBD-4200-A758-7E9CC14FD007}" type="parTrans" cxnId="{477CB523-6CD6-41E5-ABCA-961D023C0762}">
      <dgm:prSet/>
      <dgm:spPr/>
      <dgm:t>
        <a:bodyPr/>
        <a:lstStyle/>
        <a:p>
          <a:endParaRPr lang="en-US"/>
        </a:p>
      </dgm:t>
    </dgm:pt>
    <dgm:pt modelId="{752ACBB5-8601-4D95-B518-6517562A5511}" type="sibTrans" cxnId="{477CB523-6CD6-41E5-ABCA-961D023C0762}">
      <dgm:prSet/>
      <dgm:spPr/>
      <dgm:t>
        <a:bodyPr/>
        <a:lstStyle/>
        <a:p>
          <a:endParaRPr lang="en-US"/>
        </a:p>
      </dgm:t>
    </dgm:pt>
    <dgm:pt modelId="{ED266EFE-B780-4241-AE24-F6DF2737A175}">
      <dgm:prSet phldrT="[Text]"/>
      <dgm:spPr/>
      <dgm:t>
        <a:bodyPr/>
        <a:lstStyle/>
        <a:p>
          <a:pPr>
            <a:buNone/>
          </a:pPr>
          <a:r>
            <a:rPr lang="en-US" dirty="0"/>
            <a:t>Used PostgreSQL to manage data querying, cleaning, and integration. </a:t>
          </a:r>
        </a:p>
      </dgm:t>
    </dgm:pt>
    <dgm:pt modelId="{4C18F182-F4EC-415D-81EB-BF95BC25A53B}" type="parTrans" cxnId="{021A524B-E891-436D-96A2-BAFFC7B26410}">
      <dgm:prSet/>
      <dgm:spPr/>
      <dgm:t>
        <a:bodyPr/>
        <a:lstStyle/>
        <a:p>
          <a:endParaRPr lang="en-US"/>
        </a:p>
      </dgm:t>
    </dgm:pt>
    <dgm:pt modelId="{D32A18E8-180D-4AC7-BD4E-FF76EAC1B0CF}" type="sibTrans" cxnId="{021A524B-E891-436D-96A2-BAFFC7B26410}">
      <dgm:prSet/>
      <dgm:spPr/>
      <dgm:t>
        <a:bodyPr/>
        <a:lstStyle/>
        <a:p>
          <a:endParaRPr lang="en-US"/>
        </a:p>
      </dgm:t>
    </dgm:pt>
    <dgm:pt modelId="{431C5D9E-6DFA-4B07-B2FB-665FDD8CB835}">
      <dgm:prSet phldrT="[Text]"/>
      <dgm:spPr/>
      <dgm:t>
        <a:bodyPr/>
        <a:lstStyle/>
        <a:p>
          <a:pPr>
            <a:buNone/>
          </a:pPr>
          <a:r>
            <a:rPr lang="en-US" dirty="0"/>
            <a:t>Data set from </a:t>
          </a:r>
          <a:r>
            <a:rPr lang="en-US" dirty="0" err="1"/>
            <a:t>Rockbuster</a:t>
          </a:r>
          <a:r>
            <a:rPr lang="en-US" dirty="0"/>
            <a:t> and PostgreSQL Database </a:t>
          </a:r>
        </a:p>
      </dgm:t>
    </dgm:pt>
    <dgm:pt modelId="{661C17F0-7E8C-4C2D-9A5D-CDBE44955491}" type="parTrans" cxnId="{9CAAA297-64A8-4BC4-AC03-D584A834A17D}">
      <dgm:prSet/>
      <dgm:spPr/>
      <dgm:t>
        <a:bodyPr/>
        <a:lstStyle/>
        <a:p>
          <a:endParaRPr lang="en-US"/>
        </a:p>
      </dgm:t>
    </dgm:pt>
    <dgm:pt modelId="{1B2B0F68-2E1C-46CF-8119-5F592E57B1B1}" type="sibTrans" cxnId="{9CAAA297-64A8-4BC4-AC03-D584A834A17D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4" custScaleX="162772">
        <dgm:presLayoutVars>
          <dgm:bulletEnabled val="1"/>
        </dgm:presLayoutVars>
      </dgm:prSet>
      <dgm:spPr/>
    </dgm:pt>
    <dgm:pt modelId="{8BFF1533-86FF-409C-86D3-5E6203C23F28}" type="pres">
      <dgm:prSet presAssocID="{F9FA4387-AC45-4ED1-8973-640D6584AA81}" presName="sibTrans" presStyleLbl="sibTrans2D1" presStyleIdx="0" presStyleCnt="3"/>
      <dgm:spPr/>
    </dgm:pt>
    <dgm:pt modelId="{A7FE3E79-67F9-4109-A8CE-ED49940EEDF8}" type="pres">
      <dgm:prSet presAssocID="{F9FA4387-AC45-4ED1-8973-640D6584AA81}" presName="connectorText" presStyleLbl="sibTrans2D1" presStyleIdx="0" presStyleCnt="3"/>
      <dgm:spPr/>
    </dgm:pt>
    <dgm:pt modelId="{44EB6B53-9B2E-43FF-AEC0-0EBE2A085212}" type="pres">
      <dgm:prSet presAssocID="{C907A3B3-5C0D-4C95-BA70-03C90645DD11}" presName="node" presStyleLbl="node1" presStyleIdx="1" presStyleCnt="4" custScaleX="161536">
        <dgm:presLayoutVars>
          <dgm:bulletEnabled val="1"/>
        </dgm:presLayoutVars>
      </dgm:prSet>
      <dgm:spPr/>
    </dgm:pt>
    <dgm:pt modelId="{63AA9DF0-7DF9-4045-B487-97AE7B46CF14}" type="pres">
      <dgm:prSet presAssocID="{752ACBB5-8601-4D95-B518-6517562A5511}" presName="sibTrans" presStyleLbl="sibTrans2D1" presStyleIdx="1" presStyleCnt="3"/>
      <dgm:spPr/>
    </dgm:pt>
    <dgm:pt modelId="{69A51AC8-CD19-4916-96C3-8374D1F4488E}" type="pres">
      <dgm:prSet presAssocID="{752ACBB5-8601-4D95-B518-6517562A5511}" presName="connectorText" presStyleLbl="sibTrans2D1" presStyleIdx="1" presStyleCnt="3"/>
      <dgm:spPr/>
    </dgm:pt>
    <dgm:pt modelId="{19AC208A-AFDA-4414-8286-D54D5B3226FF}" type="pres">
      <dgm:prSet presAssocID="{ED266EFE-B780-4241-AE24-F6DF2737A175}" presName="node" presStyleLbl="node1" presStyleIdx="2" presStyleCnt="4" custScaleX="163390">
        <dgm:presLayoutVars>
          <dgm:bulletEnabled val="1"/>
        </dgm:presLayoutVars>
      </dgm:prSet>
      <dgm:spPr/>
    </dgm:pt>
    <dgm:pt modelId="{90C71FA8-EC27-47D6-B38E-F35E528770CC}" type="pres">
      <dgm:prSet presAssocID="{D32A18E8-180D-4AC7-BD4E-FF76EAC1B0CF}" presName="sibTrans" presStyleLbl="sibTrans2D1" presStyleIdx="2" presStyleCnt="3"/>
      <dgm:spPr/>
    </dgm:pt>
    <dgm:pt modelId="{A8789935-AA9F-4A14-BA1F-6E3265F6E0FD}" type="pres">
      <dgm:prSet presAssocID="{D32A18E8-180D-4AC7-BD4E-FF76EAC1B0CF}" presName="connectorText" presStyleLbl="sibTrans2D1" presStyleIdx="2" presStyleCnt="3"/>
      <dgm:spPr/>
    </dgm:pt>
    <dgm:pt modelId="{CA16864F-CF3C-4B32-A5F0-7B4557C7C253}" type="pres">
      <dgm:prSet presAssocID="{431C5D9E-6DFA-4B07-B2FB-665FDD8CB835}" presName="node" presStyleLbl="node1" presStyleIdx="3" presStyleCnt="4" custScaleX="161694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477CB523-6CD6-41E5-ABCA-961D023C0762}" srcId="{E1B7DCE1-87D1-43A7-A497-97B6B0A8BCD2}" destId="{C907A3B3-5C0D-4C95-BA70-03C90645DD11}" srcOrd="1" destOrd="0" parTransId="{40CC49C0-DFBD-4200-A758-7E9CC14FD007}" sibTransId="{752ACBB5-8601-4D95-B518-6517562A5511}"/>
    <dgm:cxn modelId="{AE5CBD42-2D63-4F04-AE46-873E6B6DB3BE}" type="presOf" srcId="{ED266EFE-B780-4241-AE24-F6DF2737A175}" destId="{19AC208A-AFDA-4414-8286-D54D5B3226FF}" srcOrd="0" destOrd="0" presId="urn:microsoft.com/office/officeart/2005/8/layout/process2"/>
    <dgm:cxn modelId="{1980E362-7671-4985-B06E-F3DF2EE19614}" type="presOf" srcId="{D32A18E8-180D-4AC7-BD4E-FF76EAC1B0CF}" destId="{A8789935-AA9F-4A14-BA1F-6E3265F6E0FD}" srcOrd="1" destOrd="0" presId="urn:microsoft.com/office/officeart/2005/8/layout/process2"/>
    <dgm:cxn modelId="{15A6D968-FEE9-46D2-9E0C-21CBEF146D7D}" type="presOf" srcId="{C907A3B3-5C0D-4C95-BA70-03C90645DD11}" destId="{44EB6B53-9B2E-43FF-AEC0-0EBE2A085212}" srcOrd="0" destOrd="0" presId="urn:microsoft.com/office/officeart/2005/8/layout/process2"/>
    <dgm:cxn modelId="{021A524B-E891-436D-96A2-BAFFC7B26410}" srcId="{E1B7DCE1-87D1-43A7-A497-97B6B0A8BCD2}" destId="{ED266EFE-B780-4241-AE24-F6DF2737A175}" srcOrd="2" destOrd="0" parTransId="{4C18F182-F4EC-415D-81EB-BF95BC25A53B}" sibTransId="{D32A18E8-180D-4AC7-BD4E-FF76EAC1B0CF}"/>
    <dgm:cxn modelId="{AA27294C-B469-4F1E-8442-BE147CA3C593}" type="presOf" srcId="{F9FA4387-AC45-4ED1-8973-640D6584AA81}" destId="{8BFF1533-86FF-409C-86D3-5E6203C23F28}" srcOrd="0" destOrd="0" presId="urn:microsoft.com/office/officeart/2005/8/layout/process2"/>
    <dgm:cxn modelId="{E655CD6D-D2C9-49B5-B10E-5215D465E00A}" type="presOf" srcId="{F9FA4387-AC45-4ED1-8973-640D6584AA81}" destId="{A7FE3E79-67F9-4109-A8CE-ED49940EEDF8}" srcOrd="1" destOrd="0" presId="urn:microsoft.com/office/officeart/2005/8/layout/process2"/>
    <dgm:cxn modelId="{73864F72-4A27-4C16-B472-FDE532177560}" type="presOf" srcId="{431C5D9E-6DFA-4B07-B2FB-665FDD8CB835}" destId="{CA16864F-CF3C-4B32-A5F0-7B4557C7C253}" srcOrd="0" destOrd="0" presId="urn:microsoft.com/office/officeart/2005/8/layout/process2"/>
    <dgm:cxn modelId="{39028A76-D4D8-46BF-82F6-BF0A39C0147D}" type="presOf" srcId="{752ACBB5-8601-4D95-B518-6517562A5511}" destId="{69A51AC8-CD19-4916-96C3-8374D1F4488E}" srcOrd="1" destOrd="0" presId="urn:microsoft.com/office/officeart/2005/8/layout/process2"/>
    <dgm:cxn modelId="{9CAAA297-64A8-4BC4-AC03-D584A834A17D}" srcId="{E1B7DCE1-87D1-43A7-A497-97B6B0A8BCD2}" destId="{431C5D9E-6DFA-4B07-B2FB-665FDD8CB835}" srcOrd="3" destOrd="0" parTransId="{661C17F0-7E8C-4C2D-9A5D-CDBE44955491}" sibTransId="{1B2B0F68-2E1C-46CF-8119-5F592E57B1B1}"/>
    <dgm:cxn modelId="{0CA3CED1-31C1-42E8-A92C-49E3F521E033}" type="presOf" srcId="{752ACBB5-8601-4D95-B518-6517562A5511}" destId="{63AA9DF0-7DF9-4045-B487-97AE7B46CF14}" srcOrd="0" destOrd="0" presId="urn:microsoft.com/office/officeart/2005/8/layout/process2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5A9712DA-52F4-4EA0-A2E5-C96CD5972FAD}" type="presOf" srcId="{D32A18E8-180D-4AC7-BD4E-FF76EAC1B0CF}" destId="{90C71FA8-EC27-47D6-B38E-F35E528770CC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426F3CA5-1061-4A74-9220-75E4A5A39450}" type="presParOf" srcId="{02C0F9C4-2CA0-4F86-9068-C3325C45912D}" destId="{8BFF1533-86FF-409C-86D3-5E6203C23F28}" srcOrd="1" destOrd="0" presId="urn:microsoft.com/office/officeart/2005/8/layout/process2"/>
    <dgm:cxn modelId="{A0BA480C-AE35-4E25-9256-79F88A0A96CB}" type="presParOf" srcId="{8BFF1533-86FF-409C-86D3-5E6203C23F28}" destId="{A7FE3E79-67F9-4109-A8CE-ED49940EEDF8}" srcOrd="0" destOrd="0" presId="urn:microsoft.com/office/officeart/2005/8/layout/process2"/>
    <dgm:cxn modelId="{1228185C-5635-40AD-8656-A59886C1FEEF}" type="presParOf" srcId="{02C0F9C4-2CA0-4F86-9068-C3325C45912D}" destId="{44EB6B53-9B2E-43FF-AEC0-0EBE2A085212}" srcOrd="2" destOrd="0" presId="urn:microsoft.com/office/officeart/2005/8/layout/process2"/>
    <dgm:cxn modelId="{0886FC1B-6BCF-4F6D-BC49-72FEF807B96D}" type="presParOf" srcId="{02C0F9C4-2CA0-4F86-9068-C3325C45912D}" destId="{63AA9DF0-7DF9-4045-B487-97AE7B46CF14}" srcOrd="3" destOrd="0" presId="urn:microsoft.com/office/officeart/2005/8/layout/process2"/>
    <dgm:cxn modelId="{53C1A2EE-3F07-4308-BCE8-B600BFE16AF2}" type="presParOf" srcId="{63AA9DF0-7DF9-4045-B487-97AE7B46CF14}" destId="{69A51AC8-CD19-4916-96C3-8374D1F4488E}" srcOrd="0" destOrd="0" presId="urn:microsoft.com/office/officeart/2005/8/layout/process2"/>
    <dgm:cxn modelId="{057CF6D2-1549-4628-AB94-D48175D79F67}" type="presParOf" srcId="{02C0F9C4-2CA0-4F86-9068-C3325C45912D}" destId="{19AC208A-AFDA-4414-8286-D54D5B3226FF}" srcOrd="4" destOrd="0" presId="urn:microsoft.com/office/officeart/2005/8/layout/process2"/>
    <dgm:cxn modelId="{5F93CAC9-001D-481E-BA8B-8CC7853BA080}" type="presParOf" srcId="{02C0F9C4-2CA0-4F86-9068-C3325C45912D}" destId="{90C71FA8-EC27-47D6-B38E-F35E528770CC}" srcOrd="5" destOrd="0" presId="urn:microsoft.com/office/officeart/2005/8/layout/process2"/>
    <dgm:cxn modelId="{3F181A6A-3198-4D6A-8371-20099CFDB6BF}" type="presParOf" srcId="{90C71FA8-EC27-47D6-B38E-F35E528770CC}" destId="{A8789935-AA9F-4A14-BA1F-6E3265F6E0FD}" srcOrd="0" destOrd="0" presId="urn:microsoft.com/office/officeart/2005/8/layout/process2"/>
    <dgm:cxn modelId="{8C46A87F-D202-49A6-B081-72AE777DBE4E}" type="presParOf" srcId="{02C0F9C4-2CA0-4F86-9068-C3325C45912D}" destId="{CA16864F-CF3C-4B32-A5F0-7B4557C7C25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B7DCE1-87D1-43A7-A497-97B6B0A8BCD2}" type="doc">
      <dgm:prSet loTypeId="urn:microsoft.com/office/officeart/2005/8/layout/process2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8AD1CCA-39E2-45AE-A430-ACCFC27218F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Uploaded </a:t>
          </a:r>
          <a:r>
            <a:rPr lang="en-US" sz="1700" dirty="0" err="1"/>
            <a:t>Rockbuster's</a:t>
          </a:r>
          <a:r>
            <a:rPr lang="en-US" sz="1700" dirty="0"/>
            <a:t> data into PostgreSQL relational database.</a:t>
          </a:r>
        </a:p>
      </dgm:t>
    </dgm:pt>
    <dgm:pt modelId="{BF7A74CC-56FB-45ED-A713-C97E42DA272C}" type="parTrans" cxnId="{DABA93D4-BD9F-4DC4-9F5E-D09F9545F59C}">
      <dgm:prSet/>
      <dgm:spPr/>
      <dgm:t>
        <a:bodyPr/>
        <a:lstStyle/>
        <a:p>
          <a:endParaRPr lang="en-US"/>
        </a:p>
      </dgm:t>
    </dgm:pt>
    <dgm:pt modelId="{F9FA4387-AC45-4ED1-8973-640D6584AA81}" type="sibTrans" cxnId="{DABA93D4-BD9F-4DC4-9F5E-D09F9545F59C}">
      <dgm:prSet/>
      <dgm:spPr/>
      <dgm:t>
        <a:bodyPr/>
        <a:lstStyle/>
        <a:p>
          <a:endParaRPr lang="en-US"/>
        </a:p>
      </dgm:t>
    </dgm:pt>
    <dgm:pt modelId="{ED266EFE-B780-4241-AE24-F6DF2737A175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Challenges included complex joins and ensuring data accuracy, which were addressed by thoroughly cleaning and validating the data.</a:t>
          </a:r>
        </a:p>
      </dgm:t>
    </dgm:pt>
    <dgm:pt modelId="{4C18F182-F4EC-415D-81EB-BF95BC25A53B}" type="parTrans" cxnId="{021A524B-E891-436D-96A2-BAFFC7B26410}">
      <dgm:prSet/>
      <dgm:spPr/>
      <dgm:t>
        <a:bodyPr/>
        <a:lstStyle/>
        <a:p>
          <a:endParaRPr lang="en-US"/>
        </a:p>
      </dgm:t>
    </dgm:pt>
    <dgm:pt modelId="{D32A18E8-180D-4AC7-BD4E-FF76EAC1B0CF}" type="sibTrans" cxnId="{021A524B-E891-436D-96A2-BAFFC7B26410}">
      <dgm:prSet/>
      <dgm:spPr/>
      <dgm:t>
        <a:bodyPr/>
        <a:lstStyle/>
        <a:p>
          <a:endParaRPr lang="en-US"/>
        </a:p>
      </dgm:t>
    </dgm:pt>
    <dgm:pt modelId="{032F15A7-54B4-4087-A5D2-48ECF9D77F5A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Used SQL to answer key business questions.</a:t>
          </a:r>
        </a:p>
      </dgm:t>
    </dgm:pt>
    <dgm:pt modelId="{A3B4219B-5ED9-4A85-92C7-A884D3C57D82}" type="parTrans" cxnId="{B97628F9-D496-4E06-A39A-55CED676D423}">
      <dgm:prSet/>
      <dgm:spPr/>
      <dgm:t>
        <a:bodyPr/>
        <a:lstStyle/>
        <a:p>
          <a:endParaRPr lang="en-US"/>
        </a:p>
      </dgm:t>
    </dgm:pt>
    <dgm:pt modelId="{5415782C-3A74-4311-959C-7EDE3FF56AFF}" type="sibTrans" cxnId="{B97628F9-D496-4E06-A39A-55CED676D423}">
      <dgm:prSet/>
      <dgm:spPr/>
      <dgm:t>
        <a:bodyPr/>
        <a:lstStyle/>
        <a:p>
          <a:endParaRPr lang="en-US"/>
        </a:p>
      </dgm:t>
    </dgm:pt>
    <dgm:pt modelId="{D9D9479B-24B8-47FC-936A-B4552A7BD62F}">
      <dgm:prSet phldrT="[Text]" custT="1"/>
      <dgm:spPr/>
      <dgm:t>
        <a:bodyPr/>
        <a:lstStyle/>
        <a:p>
          <a:pPr>
            <a:buNone/>
          </a:pPr>
          <a:r>
            <a:rPr lang="en-US" sz="1700" dirty="0"/>
            <a:t>Identified top-performing movies and customer locations.</a:t>
          </a:r>
        </a:p>
      </dgm:t>
    </dgm:pt>
    <dgm:pt modelId="{3D591BA1-93E3-46D1-A5A6-12C5CA3EBB23}" type="parTrans" cxnId="{1DFFDCA5-2787-450B-83AD-0E5410349291}">
      <dgm:prSet/>
      <dgm:spPr/>
      <dgm:t>
        <a:bodyPr/>
        <a:lstStyle/>
        <a:p>
          <a:endParaRPr lang="en-US"/>
        </a:p>
      </dgm:t>
    </dgm:pt>
    <dgm:pt modelId="{95C9B60E-F740-4940-AE58-41CFFC528AA1}" type="sibTrans" cxnId="{1DFFDCA5-2787-450B-83AD-0E5410349291}">
      <dgm:prSet/>
      <dgm:spPr/>
      <dgm:t>
        <a:bodyPr/>
        <a:lstStyle/>
        <a:p>
          <a:endParaRPr lang="en-US"/>
        </a:p>
      </dgm:t>
    </dgm:pt>
    <dgm:pt modelId="{02C0F9C4-2CA0-4F86-9068-C3325C45912D}" type="pres">
      <dgm:prSet presAssocID="{E1B7DCE1-87D1-43A7-A497-97B6B0A8BCD2}" presName="linearFlow" presStyleCnt="0">
        <dgm:presLayoutVars>
          <dgm:resizeHandles val="exact"/>
        </dgm:presLayoutVars>
      </dgm:prSet>
      <dgm:spPr/>
    </dgm:pt>
    <dgm:pt modelId="{86753BF1-CC65-444C-A1BC-9E176F616F62}" type="pres">
      <dgm:prSet presAssocID="{F8AD1CCA-39E2-45AE-A430-ACCFC27218FF}" presName="node" presStyleLbl="node1" presStyleIdx="0" presStyleCnt="4" custScaleX="125773" custScaleY="144441">
        <dgm:presLayoutVars>
          <dgm:bulletEnabled val="1"/>
        </dgm:presLayoutVars>
      </dgm:prSet>
      <dgm:spPr/>
    </dgm:pt>
    <dgm:pt modelId="{8BFF1533-86FF-409C-86D3-5E6203C23F28}" type="pres">
      <dgm:prSet presAssocID="{F9FA4387-AC45-4ED1-8973-640D6584AA81}" presName="sibTrans" presStyleLbl="sibTrans2D1" presStyleIdx="0" presStyleCnt="3"/>
      <dgm:spPr/>
    </dgm:pt>
    <dgm:pt modelId="{A7FE3E79-67F9-4109-A8CE-ED49940EEDF8}" type="pres">
      <dgm:prSet presAssocID="{F9FA4387-AC45-4ED1-8973-640D6584AA81}" presName="connectorText" presStyleLbl="sibTrans2D1" presStyleIdx="0" presStyleCnt="3"/>
      <dgm:spPr/>
    </dgm:pt>
    <dgm:pt modelId="{555FF642-5243-44EB-840F-059AB307AEFF}" type="pres">
      <dgm:prSet presAssocID="{032F15A7-54B4-4087-A5D2-48ECF9D77F5A}" presName="node" presStyleLbl="node1" presStyleIdx="1" presStyleCnt="4" custScaleX="125773" custScaleY="125641">
        <dgm:presLayoutVars>
          <dgm:bulletEnabled val="1"/>
        </dgm:presLayoutVars>
      </dgm:prSet>
      <dgm:spPr/>
    </dgm:pt>
    <dgm:pt modelId="{7A858D61-B4EF-41B0-894B-44FCB8D18F10}" type="pres">
      <dgm:prSet presAssocID="{5415782C-3A74-4311-959C-7EDE3FF56AFF}" presName="sibTrans" presStyleLbl="sibTrans2D1" presStyleIdx="1" presStyleCnt="3"/>
      <dgm:spPr/>
    </dgm:pt>
    <dgm:pt modelId="{ED1F3CD2-6B69-4295-8D58-0AAF25CC2462}" type="pres">
      <dgm:prSet presAssocID="{5415782C-3A74-4311-959C-7EDE3FF56AFF}" presName="connectorText" presStyleLbl="sibTrans2D1" presStyleIdx="1" presStyleCnt="3"/>
      <dgm:spPr/>
    </dgm:pt>
    <dgm:pt modelId="{B2BC7CCE-2242-4A46-B480-A5CA13F5959C}" type="pres">
      <dgm:prSet presAssocID="{D9D9479B-24B8-47FC-936A-B4552A7BD62F}" presName="node" presStyleLbl="node1" presStyleIdx="2" presStyleCnt="4" custScaleX="124650" custScaleY="128297">
        <dgm:presLayoutVars>
          <dgm:bulletEnabled val="1"/>
        </dgm:presLayoutVars>
      </dgm:prSet>
      <dgm:spPr/>
    </dgm:pt>
    <dgm:pt modelId="{266F238F-B381-4F45-99A8-20586BF92A62}" type="pres">
      <dgm:prSet presAssocID="{95C9B60E-F740-4940-AE58-41CFFC528AA1}" presName="sibTrans" presStyleLbl="sibTrans2D1" presStyleIdx="2" presStyleCnt="3"/>
      <dgm:spPr/>
    </dgm:pt>
    <dgm:pt modelId="{60BB5287-CA48-47D2-94B1-F14C07AEA881}" type="pres">
      <dgm:prSet presAssocID="{95C9B60E-F740-4940-AE58-41CFFC528AA1}" presName="connectorText" presStyleLbl="sibTrans2D1" presStyleIdx="2" presStyleCnt="3"/>
      <dgm:spPr/>
    </dgm:pt>
    <dgm:pt modelId="{19AC208A-AFDA-4414-8286-D54D5B3226FF}" type="pres">
      <dgm:prSet presAssocID="{ED266EFE-B780-4241-AE24-F6DF2737A175}" presName="node" presStyleLbl="node1" presStyleIdx="3" presStyleCnt="4" custScaleX="124650" custScaleY="150304">
        <dgm:presLayoutVars>
          <dgm:bulletEnabled val="1"/>
        </dgm:presLayoutVars>
      </dgm:prSet>
      <dgm:spPr/>
    </dgm:pt>
  </dgm:ptLst>
  <dgm:cxnLst>
    <dgm:cxn modelId="{502E9D04-15FD-4D1A-A8D5-602B039CFE9D}" type="presOf" srcId="{F8AD1CCA-39E2-45AE-A430-ACCFC27218FF}" destId="{86753BF1-CC65-444C-A1BC-9E176F616F62}" srcOrd="0" destOrd="0" presId="urn:microsoft.com/office/officeart/2005/8/layout/process2"/>
    <dgm:cxn modelId="{DD920A1E-2310-4BC5-AD6B-51DF8716F644}" type="presOf" srcId="{95C9B60E-F740-4940-AE58-41CFFC528AA1}" destId="{60BB5287-CA48-47D2-94B1-F14C07AEA881}" srcOrd="1" destOrd="0" presId="urn:microsoft.com/office/officeart/2005/8/layout/process2"/>
    <dgm:cxn modelId="{AE5CBD42-2D63-4F04-AE46-873E6B6DB3BE}" type="presOf" srcId="{ED266EFE-B780-4241-AE24-F6DF2737A175}" destId="{19AC208A-AFDA-4414-8286-D54D5B3226FF}" srcOrd="0" destOrd="0" presId="urn:microsoft.com/office/officeart/2005/8/layout/process2"/>
    <dgm:cxn modelId="{22AD1243-BE7F-4A24-AACB-30C6625DDDD4}" type="presOf" srcId="{032F15A7-54B4-4087-A5D2-48ECF9D77F5A}" destId="{555FF642-5243-44EB-840F-059AB307AEFF}" srcOrd="0" destOrd="0" presId="urn:microsoft.com/office/officeart/2005/8/layout/process2"/>
    <dgm:cxn modelId="{16F9DF45-F030-41BD-91DA-21241765C311}" type="presOf" srcId="{5415782C-3A74-4311-959C-7EDE3FF56AFF}" destId="{ED1F3CD2-6B69-4295-8D58-0AAF25CC2462}" srcOrd="1" destOrd="0" presId="urn:microsoft.com/office/officeart/2005/8/layout/process2"/>
    <dgm:cxn modelId="{021A524B-E891-436D-96A2-BAFFC7B26410}" srcId="{E1B7DCE1-87D1-43A7-A497-97B6B0A8BCD2}" destId="{ED266EFE-B780-4241-AE24-F6DF2737A175}" srcOrd="3" destOrd="0" parTransId="{4C18F182-F4EC-415D-81EB-BF95BC25A53B}" sibTransId="{D32A18E8-180D-4AC7-BD4E-FF76EAC1B0CF}"/>
    <dgm:cxn modelId="{AA27294C-B469-4F1E-8442-BE147CA3C593}" type="presOf" srcId="{F9FA4387-AC45-4ED1-8973-640D6584AA81}" destId="{8BFF1533-86FF-409C-86D3-5E6203C23F28}" srcOrd="0" destOrd="0" presId="urn:microsoft.com/office/officeart/2005/8/layout/process2"/>
    <dgm:cxn modelId="{E655CD6D-D2C9-49B5-B10E-5215D465E00A}" type="presOf" srcId="{F9FA4387-AC45-4ED1-8973-640D6584AA81}" destId="{A7FE3E79-67F9-4109-A8CE-ED49940EEDF8}" srcOrd="1" destOrd="0" presId="urn:microsoft.com/office/officeart/2005/8/layout/process2"/>
    <dgm:cxn modelId="{E2E95A7F-1010-4DCE-A438-FEA5F22F9EE6}" type="presOf" srcId="{5415782C-3A74-4311-959C-7EDE3FF56AFF}" destId="{7A858D61-B4EF-41B0-894B-44FCB8D18F10}" srcOrd="0" destOrd="0" presId="urn:microsoft.com/office/officeart/2005/8/layout/process2"/>
    <dgm:cxn modelId="{1AA53A95-B067-457C-972D-F036A2607A36}" type="presOf" srcId="{D9D9479B-24B8-47FC-936A-B4552A7BD62F}" destId="{B2BC7CCE-2242-4A46-B480-A5CA13F5959C}" srcOrd="0" destOrd="0" presId="urn:microsoft.com/office/officeart/2005/8/layout/process2"/>
    <dgm:cxn modelId="{1DFFDCA5-2787-450B-83AD-0E5410349291}" srcId="{E1B7DCE1-87D1-43A7-A497-97B6B0A8BCD2}" destId="{D9D9479B-24B8-47FC-936A-B4552A7BD62F}" srcOrd="2" destOrd="0" parTransId="{3D591BA1-93E3-46D1-A5A6-12C5CA3EBB23}" sibTransId="{95C9B60E-F740-4940-AE58-41CFFC528AA1}"/>
    <dgm:cxn modelId="{DABA93D4-BD9F-4DC4-9F5E-D09F9545F59C}" srcId="{E1B7DCE1-87D1-43A7-A497-97B6B0A8BCD2}" destId="{F8AD1CCA-39E2-45AE-A430-ACCFC27218FF}" srcOrd="0" destOrd="0" parTransId="{BF7A74CC-56FB-45ED-A713-C97E42DA272C}" sibTransId="{F9FA4387-AC45-4ED1-8973-640D6584AA81}"/>
    <dgm:cxn modelId="{2FA605EC-AED1-4350-82A8-6FB8CDF663E1}" type="presOf" srcId="{95C9B60E-F740-4940-AE58-41CFFC528AA1}" destId="{266F238F-B381-4F45-99A8-20586BF92A62}" srcOrd="0" destOrd="0" presId="urn:microsoft.com/office/officeart/2005/8/layout/process2"/>
    <dgm:cxn modelId="{47EC8BF5-2AF0-4847-8327-CD172C1D562A}" type="presOf" srcId="{E1B7DCE1-87D1-43A7-A497-97B6B0A8BCD2}" destId="{02C0F9C4-2CA0-4F86-9068-C3325C45912D}" srcOrd="0" destOrd="0" presId="urn:microsoft.com/office/officeart/2005/8/layout/process2"/>
    <dgm:cxn modelId="{B97628F9-D496-4E06-A39A-55CED676D423}" srcId="{E1B7DCE1-87D1-43A7-A497-97B6B0A8BCD2}" destId="{032F15A7-54B4-4087-A5D2-48ECF9D77F5A}" srcOrd="1" destOrd="0" parTransId="{A3B4219B-5ED9-4A85-92C7-A884D3C57D82}" sibTransId="{5415782C-3A74-4311-959C-7EDE3FF56AFF}"/>
    <dgm:cxn modelId="{5FE19CB5-62F2-404F-A896-2068A4DB0554}" type="presParOf" srcId="{02C0F9C4-2CA0-4F86-9068-C3325C45912D}" destId="{86753BF1-CC65-444C-A1BC-9E176F616F62}" srcOrd="0" destOrd="0" presId="urn:microsoft.com/office/officeart/2005/8/layout/process2"/>
    <dgm:cxn modelId="{426F3CA5-1061-4A74-9220-75E4A5A39450}" type="presParOf" srcId="{02C0F9C4-2CA0-4F86-9068-C3325C45912D}" destId="{8BFF1533-86FF-409C-86D3-5E6203C23F28}" srcOrd="1" destOrd="0" presId="urn:microsoft.com/office/officeart/2005/8/layout/process2"/>
    <dgm:cxn modelId="{A0BA480C-AE35-4E25-9256-79F88A0A96CB}" type="presParOf" srcId="{8BFF1533-86FF-409C-86D3-5E6203C23F28}" destId="{A7FE3E79-67F9-4109-A8CE-ED49940EEDF8}" srcOrd="0" destOrd="0" presId="urn:microsoft.com/office/officeart/2005/8/layout/process2"/>
    <dgm:cxn modelId="{76D2D003-D68B-4565-BB28-98DAD5729FA0}" type="presParOf" srcId="{02C0F9C4-2CA0-4F86-9068-C3325C45912D}" destId="{555FF642-5243-44EB-840F-059AB307AEFF}" srcOrd="2" destOrd="0" presId="urn:microsoft.com/office/officeart/2005/8/layout/process2"/>
    <dgm:cxn modelId="{38A7F09F-7744-4FF3-BEFE-315D6E7089D9}" type="presParOf" srcId="{02C0F9C4-2CA0-4F86-9068-C3325C45912D}" destId="{7A858D61-B4EF-41B0-894B-44FCB8D18F10}" srcOrd="3" destOrd="0" presId="urn:microsoft.com/office/officeart/2005/8/layout/process2"/>
    <dgm:cxn modelId="{6E9D3E22-621D-4D70-B401-23811AA8FF8D}" type="presParOf" srcId="{7A858D61-B4EF-41B0-894B-44FCB8D18F10}" destId="{ED1F3CD2-6B69-4295-8D58-0AAF25CC2462}" srcOrd="0" destOrd="0" presId="urn:microsoft.com/office/officeart/2005/8/layout/process2"/>
    <dgm:cxn modelId="{66325DAD-C0BA-4304-9EE2-DA395B8DF53B}" type="presParOf" srcId="{02C0F9C4-2CA0-4F86-9068-C3325C45912D}" destId="{B2BC7CCE-2242-4A46-B480-A5CA13F5959C}" srcOrd="4" destOrd="0" presId="urn:microsoft.com/office/officeart/2005/8/layout/process2"/>
    <dgm:cxn modelId="{474819D7-CB5E-43F2-9946-4976F999A2BF}" type="presParOf" srcId="{02C0F9C4-2CA0-4F86-9068-C3325C45912D}" destId="{266F238F-B381-4F45-99A8-20586BF92A62}" srcOrd="5" destOrd="0" presId="urn:microsoft.com/office/officeart/2005/8/layout/process2"/>
    <dgm:cxn modelId="{97061464-5261-43F6-8FD4-5D7FABCCD500}" type="presParOf" srcId="{266F238F-B381-4F45-99A8-20586BF92A62}" destId="{60BB5287-CA48-47D2-94B1-F14C07AEA881}" srcOrd="0" destOrd="0" presId="urn:microsoft.com/office/officeart/2005/8/layout/process2"/>
    <dgm:cxn modelId="{057CF6D2-1549-4628-AB94-D48175D79F67}" type="presParOf" srcId="{02C0F9C4-2CA0-4F86-9068-C3325C45912D}" destId="{19AC208A-AFDA-4414-8286-D54D5B3226F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503DC-3FDE-427E-913F-2347768B369C}">
      <dsp:nvSpPr>
        <dsp:cNvPr id="0" name=""/>
        <dsp:cNvSpPr/>
      </dsp:nvSpPr>
      <dsp:spPr>
        <a:xfrm>
          <a:off x="-6318561" y="-966535"/>
          <a:ext cx="7521072" cy="7521072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84CDB-BA25-4F3C-8D73-77C53D52CF41}">
      <dsp:nvSpPr>
        <dsp:cNvPr id="0" name=""/>
        <dsp:cNvSpPr/>
      </dsp:nvSpPr>
      <dsp:spPr>
        <a:xfrm>
          <a:off x="447691" y="294264"/>
          <a:ext cx="7589045" cy="58830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96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GameCo</a:t>
          </a:r>
          <a:endParaRPr lang="en-US" sz="3000" kern="1200" dirty="0"/>
        </a:p>
      </dsp:txBody>
      <dsp:txXfrm>
        <a:off x="447691" y="294264"/>
        <a:ext cx="7589045" cy="588304"/>
      </dsp:txXfrm>
    </dsp:sp>
    <dsp:sp modelId="{519A950C-7DCD-4CB0-9466-1682D73BA9E1}">
      <dsp:nvSpPr>
        <dsp:cNvPr id="0" name=""/>
        <dsp:cNvSpPr/>
      </dsp:nvSpPr>
      <dsp:spPr>
        <a:xfrm>
          <a:off x="80001" y="220726"/>
          <a:ext cx="735380" cy="7353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F6D30-320A-45A3-8C34-E87EB41F8A0C}">
      <dsp:nvSpPr>
        <dsp:cNvPr id="0" name=""/>
        <dsp:cNvSpPr/>
      </dsp:nvSpPr>
      <dsp:spPr>
        <a:xfrm>
          <a:off x="931612" y="1176609"/>
          <a:ext cx="7105124" cy="588304"/>
        </a:xfrm>
        <a:prstGeom prst="rect">
          <a:avLst/>
        </a:prstGeom>
        <a:solidFill>
          <a:schemeClr val="accent1">
            <a:shade val="80000"/>
            <a:hueOff val="-133271"/>
            <a:satOff val="-3240"/>
            <a:lumOff val="64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96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Flu Season</a:t>
          </a:r>
        </a:p>
      </dsp:txBody>
      <dsp:txXfrm>
        <a:off x="931612" y="1176609"/>
        <a:ext cx="7105124" cy="588304"/>
      </dsp:txXfrm>
    </dsp:sp>
    <dsp:sp modelId="{4D7C4574-0BCE-46E1-8AC5-3CE56030E3F3}">
      <dsp:nvSpPr>
        <dsp:cNvPr id="0" name=""/>
        <dsp:cNvSpPr/>
      </dsp:nvSpPr>
      <dsp:spPr>
        <a:xfrm>
          <a:off x="563922" y="1103071"/>
          <a:ext cx="735380" cy="7353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-133271"/>
              <a:satOff val="-3240"/>
              <a:lumOff val="6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CA0F1-7FD1-4D32-B33C-5219A0B06954}">
      <dsp:nvSpPr>
        <dsp:cNvPr id="0" name=""/>
        <dsp:cNvSpPr/>
      </dsp:nvSpPr>
      <dsp:spPr>
        <a:xfrm>
          <a:off x="1152897" y="2058954"/>
          <a:ext cx="6883840" cy="588304"/>
        </a:xfrm>
        <a:prstGeom prst="rect">
          <a:avLst/>
        </a:prstGeom>
        <a:solidFill>
          <a:schemeClr val="accent1">
            <a:shade val="80000"/>
            <a:hueOff val="-266543"/>
            <a:satOff val="-6480"/>
            <a:lumOff val="1291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96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Rockbuster</a:t>
          </a:r>
          <a:endParaRPr lang="en-US" sz="3000" kern="1200" dirty="0"/>
        </a:p>
      </dsp:txBody>
      <dsp:txXfrm>
        <a:off x="1152897" y="2058954"/>
        <a:ext cx="6883840" cy="588304"/>
      </dsp:txXfrm>
    </dsp:sp>
    <dsp:sp modelId="{B1411730-B2A3-4C28-A50B-7387E2371265}">
      <dsp:nvSpPr>
        <dsp:cNvPr id="0" name=""/>
        <dsp:cNvSpPr/>
      </dsp:nvSpPr>
      <dsp:spPr>
        <a:xfrm>
          <a:off x="785207" y="1985416"/>
          <a:ext cx="735380" cy="7353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-266543"/>
              <a:satOff val="-6480"/>
              <a:lumOff val="129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22D9D-1965-49E7-8FFF-BBFCFF235C03}">
      <dsp:nvSpPr>
        <dsp:cNvPr id="0" name=""/>
        <dsp:cNvSpPr/>
      </dsp:nvSpPr>
      <dsp:spPr>
        <a:xfrm>
          <a:off x="1152897" y="2940740"/>
          <a:ext cx="6883840" cy="588304"/>
        </a:xfrm>
        <a:prstGeom prst="rect">
          <a:avLst/>
        </a:prstGeom>
        <a:solidFill>
          <a:schemeClr val="accent1">
            <a:shade val="80000"/>
            <a:hueOff val="-399814"/>
            <a:satOff val="-9721"/>
            <a:lumOff val="193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96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Instacart </a:t>
          </a:r>
        </a:p>
      </dsp:txBody>
      <dsp:txXfrm>
        <a:off x="1152897" y="2940740"/>
        <a:ext cx="6883840" cy="588304"/>
      </dsp:txXfrm>
    </dsp:sp>
    <dsp:sp modelId="{DF6D05C1-6A5D-44A0-8669-35E31AE1D1E9}">
      <dsp:nvSpPr>
        <dsp:cNvPr id="0" name=""/>
        <dsp:cNvSpPr/>
      </dsp:nvSpPr>
      <dsp:spPr>
        <a:xfrm>
          <a:off x="785207" y="2867202"/>
          <a:ext cx="735380" cy="7353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-399814"/>
              <a:satOff val="-9721"/>
              <a:lumOff val="193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4261D-AC93-4063-9C76-583272F16701}">
      <dsp:nvSpPr>
        <dsp:cNvPr id="0" name=""/>
        <dsp:cNvSpPr/>
      </dsp:nvSpPr>
      <dsp:spPr>
        <a:xfrm>
          <a:off x="931612" y="3823086"/>
          <a:ext cx="7105124" cy="588304"/>
        </a:xfrm>
        <a:prstGeom prst="rect">
          <a:avLst/>
        </a:prstGeom>
        <a:solidFill>
          <a:schemeClr val="accent1">
            <a:shade val="80000"/>
            <a:hueOff val="-533086"/>
            <a:satOff val="-12961"/>
            <a:lumOff val="2583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96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Global Bank </a:t>
          </a:r>
        </a:p>
      </dsp:txBody>
      <dsp:txXfrm>
        <a:off x="931612" y="3823086"/>
        <a:ext cx="7105124" cy="588304"/>
      </dsp:txXfrm>
    </dsp:sp>
    <dsp:sp modelId="{6111C006-A2FC-474F-91AF-6D90F7693759}">
      <dsp:nvSpPr>
        <dsp:cNvPr id="0" name=""/>
        <dsp:cNvSpPr/>
      </dsp:nvSpPr>
      <dsp:spPr>
        <a:xfrm>
          <a:off x="563922" y="3749548"/>
          <a:ext cx="735380" cy="7353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-533086"/>
              <a:satOff val="-12961"/>
              <a:lumOff val="258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ED6E6-E927-4461-BB5A-4520161FD8AA}">
      <dsp:nvSpPr>
        <dsp:cNvPr id="0" name=""/>
        <dsp:cNvSpPr/>
      </dsp:nvSpPr>
      <dsp:spPr>
        <a:xfrm>
          <a:off x="447691" y="4705431"/>
          <a:ext cx="7589045" cy="588304"/>
        </a:xfrm>
        <a:prstGeom prst="rect">
          <a:avLst/>
        </a:prstGeom>
        <a:solidFill>
          <a:schemeClr val="accent1">
            <a:shade val="80000"/>
            <a:hueOff val="-666357"/>
            <a:satOff val="-16201"/>
            <a:lumOff val="322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696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Federal Building Utilization Analysis</a:t>
          </a:r>
        </a:p>
      </dsp:txBody>
      <dsp:txXfrm>
        <a:off x="447691" y="4705431"/>
        <a:ext cx="7589045" cy="588304"/>
      </dsp:txXfrm>
    </dsp:sp>
    <dsp:sp modelId="{F374EB22-843B-42E2-9EB7-C4FFB9D34212}">
      <dsp:nvSpPr>
        <dsp:cNvPr id="0" name=""/>
        <dsp:cNvSpPr/>
      </dsp:nvSpPr>
      <dsp:spPr>
        <a:xfrm>
          <a:off x="80001" y="4631893"/>
          <a:ext cx="735380" cy="7353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-666357"/>
              <a:satOff val="-16201"/>
              <a:lumOff val="322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140473" y="2330"/>
          <a:ext cx="4717772" cy="7716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  <a:r>
            <a:rPr lang="en-US" sz="1700" kern="1200" dirty="0"/>
            <a:t>Final analysis delivered insights on revenue-driving movies and customer demographics. </a:t>
          </a:r>
        </a:p>
      </dsp:txBody>
      <dsp:txXfrm>
        <a:off x="163075" y="24932"/>
        <a:ext cx="4672568" cy="726490"/>
      </dsp:txXfrm>
    </dsp:sp>
    <dsp:sp modelId="{8BFF1533-86FF-409C-86D3-5E6203C23F28}">
      <dsp:nvSpPr>
        <dsp:cNvPr id="0" name=""/>
        <dsp:cNvSpPr/>
      </dsp:nvSpPr>
      <dsp:spPr>
        <a:xfrm rot="5400000">
          <a:off x="2354667" y="793318"/>
          <a:ext cx="289385" cy="34726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395181" y="822257"/>
        <a:ext cx="208358" cy="202570"/>
      </dsp:txXfrm>
    </dsp:sp>
    <dsp:sp modelId="{555FF642-5243-44EB-840F-059AB307AEFF}">
      <dsp:nvSpPr>
        <dsp:cNvPr id="0" name=""/>
        <dsp:cNvSpPr/>
      </dsp:nvSpPr>
      <dsp:spPr>
        <a:xfrm>
          <a:off x="129978" y="1159873"/>
          <a:ext cx="4738762" cy="10042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Results were presented with visualizations in a comprehensive report, technical details of SQL code in Excel, and an ERD plus data dictionary. </a:t>
          </a:r>
        </a:p>
      </dsp:txBody>
      <dsp:txXfrm>
        <a:off x="159391" y="1189286"/>
        <a:ext cx="4679936" cy="945403"/>
      </dsp:txXfrm>
    </dsp:sp>
    <dsp:sp modelId="{92B63E16-991B-4E1C-901F-FC3F3E8F894C}">
      <dsp:nvSpPr>
        <dsp:cNvPr id="0" name=""/>
        <dsp:cNvSpPr/>
      </dsp:nvSpPr>
      <dsp:spPr>
        <a:xfrm rot="5400000">
          <a:off x="2354667" y="2183395"/>
          <a:ext cx="289385" cy="34726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395181" y="2212334"/>
        <a:ext cx="208358" cy="202570"/>
      </dsp:txXfrm>
    </dsp:sp>
    <dsp:sp modelId="{3A42C32F-FCE9-4E30-9F2B-2C977FBF940C}">
      <dsp:nvSpPr>
        <dsp:cNvPr id="0" name=""/>
        <dsp:cNvSpPr/>
      </dsp:nvSpPr>
      <dsp:spPr>
        <a:xfrm>
          <a:off x="149240" y="2549950"/>
          <a:ext cx="4700239" cy="7716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project enhanced my SQL skills and ability to derive actionable business insights. </a:t>
          </a:r>
        </a:p>
      </dsp:txBody>
      <dsp:txXfrm>
        <a:off x="171842" y="2572552"/>
        <a:ext cx="4655035" cy="726490"/>
      </dsp:txXfrm>
    </dsp:sp>
    <dsp:sp modelId="{C4943207-6B79-4BF6-B8B0-CAD87219D44D}">
      <dsp:nvSpPr>
        <dsp:cNvPr id="0" name=""/>
        <dsp:cNvSpPr/>
      </dsp:nvSpPr>
      <dsp:spPr>
        <a:xfrm rot="5400000">
          <a:off x="2354667" y="3340938"/>
          <a:ext cx="289385" cy="34726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395181" y="3369877"/>
        <a:ext cx="208358" cy="202570"/>
      </dsp:txXfrm>
    </dsp:sp>
    <dsp:sp modelId="{30816617-5E81-4F07-A023-CDE58D32A778}">
      <dsp:nvSpPr>
        <dsp:cNvPr id="0" name=""/>
        <dsp:cNvSpPr/>
      </dsp:nvSpPr>
      <dsp:spPr>
        <a:xfrm>
          <a:off x="149240" y="3707493"/>
          <a:ext cx="4700239" cy="7716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improvements could include advanced predictive analytics for strategic planning.</a:t>
          </a:r>
        </a:p>
      </dsp:txBody>
      <dsp:txXfrm>
        <a:off x="171842" y="3730095"/>
        <a:ext cx="4655035" cy="726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19500" y="2188"/>
          <a:ext cx="4959719" cy="111928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Conducted a detailed analysis of Instacart's sales data to enhance their marketing strategy. </a:t>
          </a:r>
        </a:p>
      </dsp:txBody>
      <dsp:txXfrm>
        <a:off x="52283" y="34971"/>
        <a:ext cx="4894153" cy="1053719"/>
      </dsp:txXfrm>
    </dsp:sp>
    <dsp:sp modelId="{B434D0AB-E38E-4257-A07B-5645D830809E}">
      <dsp:nvSpPr>
        <dsp:cNvPr id="0" name=""/>
        <dsp:cNvSpPr/>
      </dsp:nvSpPr>
      <dsp:spPr>
        <a:xfrm rot="5400000">
          <a:off x="2289493" y="1149456"/>
          <a:ext cx="419732" cy="5036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348256" y="1191429"/>
        <a:ext cx="302206" cy="293812"/>
      </dsp:txXfrm>
    </dsp:sp>
    <dsp:sp modelId="{48A9B55A-F8F3-4055-84C2-A42D6F21EC8B}">
      <dsp:nvSpPr>
        <dsp:cNvPr id="0" name=""/>
        <dsp:cNvSpPr/>
      </dsp:nvSpPr>
      <dsp:spPr>
        <a:xfrm>
          <a:off x="0" y="1681116"/>
          <a:ext cx="4998720" cy="111928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Python libraries pandas, NumPy, and matplotlib, explored customer purchasing behaviors and sales patterns to provide actionable insights for targeted marketing campaigns.</a:t>
          </a:r>
        </a:p>
      </dsp:txBody>
      <dsp:txXfrm>
        <a:off x="32783" y="1713899"/>
        <a:ext cx="4933154" cy="1053719"/>
      </dsp:txXfrm>
    </dsp:sp>
    <dsp:sp modelId="{A90B97D5-AF88-4B8C-8FA5-09545F59D4E0}">
      <dsp:nvSpPr>
        <dsp:cNvPr id="0" name=""/>
        <dsp:cNvSpPr/>
      </dsp:nvSpPr>
      <dsp:spPr>
        <a:xfrm rot="5400000">
          <a:off x="2289493" y="2828384"/>
          <a:ext cx="419732" cy="5036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348256" y="2870357"/>
        <a:ext cx="302206" cy="293812"/>
      </dsp:txXfrm>
    </dsp:sp>
    <dsp:sp modelId="{27D525CD-54EC-4BC9-A7F0-59B01579164B}">
      <dsp:nvSpPr>
        <dsp:cNvPr id="0" name=""/>
        <dsp:cNvSpPr/>
      </dsp:nvSpPr>
      <dsp:spPr>
        <a:xfrm>
          <a:off x="0" y="3360045"/>
          <a:ext cx="4998720" cy="111928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Customers Data Set from CareerFoundry.com and Instacart Data Sets and Data Dictionary from Kaggle.</a:t>
          </a:r>
        </a:p>
      </dsp:txBody>
      <dsp:txXfrm>
        <a:off x="32783" y="3392828"/>
        <a:ext cx="4933154" cy="10537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223108" y="0"/>
          <a:ext cx="4552502" cy="13041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Started by cleaning and merging multiple datasets, ensuring data accuracy. </a:t>
          </a:r>
        </a:p>
      </dsp:txBody>
      <dsp:txXfrm>
        <a:off x="261306" y="38198"/>
        <a:ext cx="4476106" cy="1227787"/>
      </dsp:txXfrm>
    </dsp:sp>
    <dsp:sp modelId="{B434D0AB-E38E-4257-A07B-5645D830809E}">
      <dsp:nvSpPr>
        <dsp:cNvPr id="0" name=""/>
        <dsp:cNvSpPr/>
      </dsp:nvSpPr>
      <dsp:spPr>
        <a:xfrm rot="5400000">
          <a:off x="2254825" y="1336787"/>
          <a:ext cx="489068" cy="5868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323294" y="1385694"/>
        <a:ext cx="352130" cy="342348"/>
      </dsp:txXfrm>
    </dsp:sp>
    <dsp:sp modelId="{48A9B55A-F8F3-4055-84C2-A42D6F21EC8B}">
      <dsp:nvSpPr>
        <dsp:cNvPr id="0" name=""/>
        <dsp:cNvSpPr/>
      </dsp:nvSpPr>
      <dsp:spPr>
        <a:xfrm>
          <a:off x="205209" y="1956274"/>
          <a:ext cx="4588300" cy="13041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Used pandas for data wrangling and aggregation then identified key trends such as peak shopping times and popular product categories. </a:t>
          </a:r>
        </a:p>
      </dsp:txBody>
      <dsp:txXfrm>
        <a:off x="243407" y="1994472"/>
        <a:ext cx="4511904" cy="1227787"/>
      </dsp:txXfrm>
    </dsp:sp>
    <dsp:sp modelId="{A90B97D5-AF88-4B8C-8FA5-09545F59D4E0}">
      <dsp:nvSpPr>
        <dsp:cNvPr id="0" name=""/>
        <dsp:cNvSpPr/>
      </dsp:nvSpPr>
      <dsp:spPr>
        <a:xfrm rot="5400000">
          <a:off x="2254825" y="3293062"/>
          <a:ext cx="489068" cy="5868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323294" y="3341969"/>
        <a:ext cx="352130" cy="342348"/>
      </dsp:txXfrm>
    </dsp:sp>
    <dsp:sp modelId="{27D525CD-54EC-4BC9-A7F0-59B01579164B}">
      <dsp:nvSpPr>
        <dsp:cNvPr id="0" name=""/>
        <dsp:cNvSpPr/>
      </dsp:nvSpPr>
      <dsp:spPr>
        <a:xfrm>
          <a:off x="205209" y="3912549"/>
          <a:ext cx="4588300" cy="13041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Challenges included handling large datasets and ensuring meaningful data transformation, which were dealt with efficient coding practices.</a:t>
          </a:r>
        </a:p>
      </dsp:txBody>
      <dsp:txXfrm>
        <a:off x="243407" y="3950747"/>
        <a:ext cx="4511904" cy="122778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0" y="0"/>
          <a:ext cx="5087572" cy="8132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  <a:r>
            <a:rPr lang="en-US" sz="1700" kern="1200" dirty="0"/>
            <a:t>The final analysis provided insights into customer segmentation, highlighting peak sales times and popular products. </a:t>
          </a:r>
        </a:p>
      </dsp:txBody>
      <dsp:txXfrm>
        <a:off x="23819" y="23819"/>
        <a:ext cx="5039934" cy="765592"/>
      </dsp:txXfrm>
    </dsp:sp>
    <dsp:sp modelId="{108C3A4A-0CB5-4731-8692-549081B2F0CF}">
      <dsp:nvSpPr>
        <dsp:cNvPr id="0" name=""/>
        <dsp:cNvSpPr/>
      </dsp:nvSpPr>
      <dsp:spPr>
        <a:xfrm rot="5393016">
          <a:off x="2390908" y="835748"/>
          <a:ext cx="308243" cy="365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35151" y="864603"/>
        <a:ext cx="219571" cy="215770"/>
      </dsp:txXfrm>
    </dsp:sp>
    <dsp:sp modelId="{D32E4EE3-7E0D-4CD6-8392-163670B49EE6}">
      <dsp:nvSpPr>
        <dsp:cNvPr id="0" name=""/>
        <dsp:cNvSpPr/>
      </dsp:nvSpPr>
      <dsp:spPr>
        <a:xfrm>
          <a:off x="5788" y="1224220"/>
          <a:ext cx="5080969" cy="8132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comprehensive report presented population flows, consistency checks, wrangling steps, column derivations, visualizations, and recommendations.  </a:t>
          </a:r>
        </a:p>
      </dsp:txBody>
      <dsp:txXfrm>
        <a:off x="29607" y="1248039"/>
        <a:ext cx="5033331" cy="765592"/>
      </dsp:txXfrm>
    </dsp:sp>
    <dsp:sp modelId="{6F465479-E8B3-49D5-B709-E6C1C8019E98}">
      <dsp:nvSpPr>
        <dsp:cNvPr id="0" name=""/>
        <dsp:cNvSpPr/>
      </dsp:nvSpPr>
      <dsp:spPr>
        <a:xfrm rot="5400000">
          <a:off x="2393792" y="2057782"/>
          <a:ext cx="304961" cy="365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36487" y="2088278"/>
        <a:ext cx="219571" cy="213473"/>
      </dsp:txXfrm>
    </dsp:sp>
    <dsp:sp modelId="{6CD1F8DD-0FAF-48A2-AABB-65D8D1B85E61}">
      <dsp:nvSpPr>
        <dsp:cNvPr id="0" name=""/>
        <dsp:cNvSpPr/>
      </dsp:nvSpPr>
      <dsp:spPr>
        <a:xfrm>
          <a:off x="24249" y="2444067"/>
          <a:ext cx="5044048" cy="8132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project improved my data wrangling, aggregation, and visualization skills in Python.</a:t>
          </a:r>
        </a:p>
      </dsp:txBody>
      <dsp:txXfrm>
        <a:off x="48068" y="2467886"/>
        <a:ext cx="4996410" cy="765592"/>
      </dsp:txXfrm>
    </dsp:sp>
    <dsp:sp modelId="{A2C32907-937A-472E-A179-3F936E5430BA}">
      <dsp:nvSpPr>
        <dsp:cNvPr id="0" name=""/>
        <dsp:cNvSpPr/>
      </dsp:nvSpPr>
      <dsp:spPr>
        <a:xfrm rot="5400000">
          <a:off x="2393792" y="3277628"/>
          <a:ext cx="304961" cy="365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36487" y="3308124"/>
        <a:ext cx="219571" cy="213473"/>
      </dsp:txXfrm>
    </dsp:sp>
    <dsp:sp modelId="{881977C1-7E2A-43AE-B32A-2D96241A6D1F}">
      <dsp:nvSpPr>
        <dsp:cNvPr id="0" name=""/>
        <dsp:cNvSpPr/>
      </dsp:nvSpPr>
      <dsp:spPr>
        <a:xfrm>
          <a:off x="5788" y="3663913"/>
          <a:ext cx="5080969" cy="8132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 could include advanced predictive modeling to refine marketing strategies further.</a:t>
          </a:r>
        </a:p>
      </dsp:txBody>
      <dsp:txXfrm>
        <a:off x="29607" y="3687732"/>
        <a:ext cx="5033331" cy="7655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14" y="2129"/>
          <a:ext cx="4191624" cy="10892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  <a:r>
            <a:rPr lang="en-US" sz="1700" kern="1200" dirty="0"/>
            <a:t>Supported a global bank's anti-money-laundering compliance department. </a:t>
          </a:r>
        </a:p>
      </dsp:txBody>
      <dsp:txXfrm>
        <a:off x="31918" y="34033"/>
        <a:ext cx="4127816" cy="1025488"/>
      </dsp:txXfrm>
    </dsp:sp>
    <dsp:sp modelId="{108C3A4A-0CB5-4731-8692-549081B2F0CF}">
      <dsp:nvSpPr>
        <dsp:cNvPr id="0" name=""/>
        <dsp:cNvSpPr/>
      </dsp:nvSpPr>
      <dsp:spPr>
        <a:xfrm rot="5400000">
          <a:off x="1891583" y="1118658"/>
          <a:ext cx="408486" cy="490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948772" y="1159506"/>
        <a:ext cx="294109" cy="285940"/>
      </dsp:txXfrm>
    </dsp:sp>
    <dsp:sp modelId="{D32E4EE3-7E0D-4CD6-8392-163670B49EE6}">
      <dsp:nvSpPr>
        <dsp:cNvPr id="0" name=""/>
        <dsp:cNvSpPr/>
      </dsp:nvSpPr>
      <dsp:spPr>
        <a:xfrm>
          <a:off x="0" y="1636074"/>
          <a:ext cx="4191654" cy="10892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Using big data tools, assessed client and transaction risks. Conducted a customer distribution analysis.</a:t>
          </a:r>
        </a:p>
      </dsp:txBody>
      <dsp:txXfrm>
        <a:off x="31904" y="1667978"/>
        <a:ext cx="4127846" cy="1025488"/>
      </dsp:txXfrm>
    </dsp:sp>
    <dsp:sp modelId="{12DBBD06-42BC-4B86-BB36-523CE7A2B01A}">
      <dsp:nvSpPr>
        <dsp:cNvPr id="0" name=""/>
        <dsp:cNvSpPr/>
      </dsp:nvSpPr>
      <dsp:spPr>
        <a:xfrm rot="5400000">
          <a:off x="1891583" y="2752603"/>
          <a:ext cx="408486" cy="490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948772" y="2793451"/>
        <a:ext cx="294109" cy="285940"/>
      </dsp:txXfrm>
    </dsp:sp>
    <dsp:sp modelId="{A1851975-5CE5-43F5-A748-9E4E5D355C46}">
      <dsp:nvSpPr>
        <dsp:cNvPr id="0" name=""/>
        <dsp:cNvSpPr/>
      </dsp:nvSpPr>
      <dsp:spPr>
        <a:xfrm>
          <a:off x="-16031" y="3270018"/>
          <a:ext cx="4223717" cy="10892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Conducted predictive analysis, time-series forecasting, and addressing data ethics concerns.</a:t>
          </a:r>
        </a:p>
      </dsp:txBody>
      <dsp:txXfrm>
        <a:off x="15873" y="3301922"/>
        <a:ext cx="4159909" cy="102548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15" y="4865"/>
          <a:ext cx="4339405" cy="90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Began by understanding structured and unstructured data characteristics.</a:t>
          </a:r>
        </a:p>
      </dsp:txBody>
      <dsp:txXfrm>
        <a:off x="26510" y="31360"/>
        <a:ext cx="4286415" cy="851606"/>
      </dsp:txXfrm>
    </dsp:sp>
    <dsp:sp modelId="{108C3A4A-0CB5-4731-8692-549081B2F0CF}">
      <dsp:nvSpPr>
        <dsp:cNvPr id="0" name=""/>
        <dsp:cNvSpPr/>
      </dsp:nvSpPr>
      <dsp:spPr>
        <a:xfrm rot="5400000">
          <a:off x="2000106" y="932076"/>
          <a:ext cx="339223" cy="407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047598" y="965999"/>
        <a:ext cx="244240" cy="237456"/>
      </dsp:txXfrm>
    </dsp:sp>
    <dsp:sp modelId="{D32E4EE3-7E0D-4CD6-8392-163670B49EE6}">
      <dsp:nvSpPr>
        <dsp:cNvPr id="0" name=""/>
        <dsp:cNvSpPr/>
      </dsp:nvSpPr>
      <dsp:spPr>
        <a:xfrm>
          <a:off x="0" y="1361759"/>
          <a:ext cx="4339436" cy="90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Excel, Python and GitHub; cleaned and mined data, creating predictive models and time-series forecasts.  </a:t>
          </a:r>
        </a:p>
      </dsp:txBody>
      <dsp:txXfrm>
        <a:off x="26495" y="1388254"/>
        <a:ext cx="4286446" cy="851606"/>
      </dsp:txXfrm>
    </dsp:sp>
    <dsp:sp modelId="{12DBBD06-42BC-4B86-BB36-523CE7A2B01A}">
      <dsp:nvSpPr>
        <dsp:cNvPr id="0" name=""/>
        <dsp:cNvSpPr/>
      </dsp:nvSpPr>
      <dsp:spPr>
        <a:xfrm rot="5400000">
          <a:off x="2000106" y="2288970"/>
          <a:ext cx="339223" cy="407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047598" y="2322893"/>
        <a:ext cx="244240" cy="237456"/>
      </dsp:txXfrm>
    </dsp:sp>
    <dsp:sp modelId="{B8347CD5-9394-45B1-90CF-C7CAB0587A67}">
      <dsp:nvSpPr>
        <dsp:cNvPr id="0" name=""/>
        <dsp:cNvSpPr/>
      </dsp:nvSpPr>
      <dsp:spPr>
        <a:xfrm>
          <a:off x="24178" y="2718654"/>
          <a:ext cx="4291079" cy="90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Addressing data bias and ethical issues was crucial in maintaining data integrity and security.</a:t>
          </a:r>
        </a:p>
      </dsp:txBody>
      <dsp:txXfrm>
        <a:off x="50673" y="2745149"/>
        <a:ext cx="4238089" cy="851606"/>
      </dsp:txXfrm>
    </dsp:sp>
    <dsp:sp modelId="{BDB7EFB3-066F-4228-B014-883E38B69A4B}">
      <dsp:nvSpPr>
        <dsp:cNvPr id="0" name=""/>
        <dsp:cNvSpPr/>
      </dsp:nvSpPr>
      <dsp:spPr>
        <a:xfrm rot="5400000">
          <a:off x="2000106" y="3645864"/>
          <a:ext cx="339223" cy="407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047598" y="3679787"/>
        <a:ext cx="244240" cy="237456"/>
      </dsp:txXfrm>
    </dsp:sp>
    <dsp:sp modelId="{A1851975-5CE5-43F5-A748-9E4E5D355C46}">
      <dsp:nvSpPr>
        <dsp:cNvPr id="0" name=""/>
        <dsp:cNvSpPr/>
      </dsp:nvSpPr>
      <dsp:spPr>
        <a:xfrm>
          <a:off x="-16597" y="4075548"/>
          <a:ext cx="4372630" cy="9045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rPr>
            <a:t>Created a decision tree with key factors leading to customer churn: Age, Account Balance, Credit Score, and Salary.</a:t>
          </a:r>
          <a:endParaRPr lang="en-US" sz="1700" kern="1200" dirty="0"/>
        </a:p>
      </dsp:txBody>
      <dsp:txXfrm>
        <a:off x="9898" y="4102043"/>
        <a:ext cx="4319640" cy="8516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7" y="3931"/>
          <a:ext cx="4819712" cy="9006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project delivered insights into high-risk transactions and client profiles, aiding the bank's compliance efforts. </a:t>
          </a:r>
        </a:p>
      </dsp:txBody>
      <dsp:txXfrm>
        <a:off x="26386" y="30310"/>
        <a:ext cx="4766954" cy="847881"/>
      </dsp:txXfrm>
    </dsp:sp>
    <dsp:sp modelId="{108C3A4A-0CB5-4731-8692-549081B2F0CF}">
      <dsp:nvSpPr>
        <dsp:cNvPr id="0" name=""/>
        <dsp:cNvSpPr/>
      </dsp:nvSpPr>
      <dsp:spPr>
        <a:xfrm rot="5400000">
          <a:off x="2283208" y="921457"/>
          <a:ext cx="253309" cy="303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318672" y="946788"/>
        <a:ext cx="182383" cy="177316"/>
      </dsp:txXfrm>
    </dsp:sp>
    <dsp:sp modelId="{D32E4EE3-7E0D-4CD6-8392-163670B49EE6}">
      <dsp:nvSpPr>
        <dsp:cNvPr id="0" name=""/>
        <dsp:cNvSpPr/>
      </dsp:nvSpPr>
      <dsp:spPr>
        <a:xfrm>
          <a:off x="7" y="1242316"/>
          <a:ext cx="4819712" cy="6754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Detailed visualizations and reports were created to communicate findings. </a:t>
          </a:r>
        </a:p>
      </dsp:txBody>
      <dsp:txXfrm>
        <a:off x="19791" y="1262100"/>
        <a:ext cx="4780144" cy="635923"/>
      </dsp:txXfrm>
    </dsp:sp>
    <dsp:sp modelId="{12DBBD06-42BC-4B86-BB36-523CE7A2B01A}">
      <dsp:nvSpPr>
        <dsp:cNvPr id="0" name=""/>
        <dsp:cNvSpPr/>
      </dsp:nvSpPr>
      <dsp:spPr>
        <a:xfrm rot="5400000">
          <a:off x="2283208" y="1934695"/>
          <a:ext cx="253309" cy="303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318672" y="1960026"/>
        <a:ext cx="182383" cy="177316"/>
      </dsp:txXfrm>
    </dsp:sp>
    <dsp:sp modelId="{A1851975-5CE5-43F5-A748-9E4E5D355C46}">
      <dsp:nvSpPr>
        <dsp:cNvPr id="0" name=""/>
        <dsp:cNvSpPr/>
      </dsp:nvSpPr>
      <dsp:spPr>
        <a:xfrm>
          <a:off x="7" y="2255553"/>
          <a:ext cx="4819712" cy="10887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700" kern="1200" dirty="0"/>
            <a:t>This project enhanced my skills in big data analytics, CRISP-DM Methodology, time series analysis, bias in predictive models, regression vs. classification, and ethical data handling.</a:t>
          </a:r>
        </a:p>
      </dsp:txBody>
      <dsp:txXfrm>
        <a:off x="31895" y="2287441"/>
        <a:ext cx="4755936" cy="1024947"/>
      </dsp:txXfrm>
    </dsp:sp>
    <dsp:sp modelId="{025494EB-FD7A-47AA-9524-F6E1A87B8103}">
      <dsp:nvSpPr>
        <dsp:cNvPr id="0" name=""/>
        <dsp:cNvSpPr/>
      </dsp:nvSpPr>
      <dsp:spPr>
        <a:xfrm rot="5400000">
          <a:off x="2283208" y="3361164"/>
          <a:ext cx="253309" cy="303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318672" y="3386495"/>
        <a:ext cx="182383" cy="177316"/>
      </dsp:txXfrm>
    </dsp:sp>
    <dsp:sp modelId="{8D8D447E-F1C2-470F-9B24-5982868897FB}">
      <dsp:nvSpPr>
        <dsp:cNvPr id="0" name=""/>
        <dsp:cNvSpPr/>
      </dsp:nvSpPr>
      <dsp:spPr>
        <a:xfrm>
          <a:off x="7" y="3682022"/>
          <a:ext cx="4819712" cy="6754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work could integrate advanced machine learning techniques.</a:t>
          </a:r>
        </a:p>
      </dsp:txBody>
      <dsp:txXfrm>
        <a:off x="19791" y="3701806"/>
        <a:ext cx="4780144" cy="6359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1FFF9-AB29-4568-B56D-716FE1C240E9}">
      <dsp:nvSpPr>
        <dsp:cNvPr id="0" name=""/>
        <dsp:cNvSpPr/>
      </dsp:nvSpPr>
      <dsp:spPr>
        <a:xfrm>
          <a:off x="18474" y="4129"/>
          <a:ext cx="4479632" cy="7677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Chose data sets for in-depth analysis on           U.S. federal building utilization.</a:t>
          </a:r>
        </a:p>
      </dsp:txBody>
      <dsp:txXfrm>
        <a:off x="40961" y="26616"/>
        <a:ext cx="4434658" cy="722801"/>
      </dsp:txXfrm>
    </dsp:sp>
    <dsp:sp modelId="{C1ADA807-0150-4E5D-A580-8E71511176EE}">
      <dsp:nvSpPr>
        <dsp:cNvPr id="0" name=""/>
        <dsp:cNvSpPr/>
      </dsp:nvSpPr>
      <dsp:spPr>
        <a:xfrm rot="5400000">
          <a:off x="2114333" y="791099"/>
          <a:ext cx="287915" cy="3454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54642" y="819890"/>
        <a:ext cx="207298" cy="201541"/>
      </dsp:txXfrm>
    </dsp:sp>
    <dsp:sp modelId="{C77718C9-7225-421D-A240-74E1B740D7F2}">
      <dsp:nvSpPr>
        <dsp:cNvPr id="0" name=""/>
        <dsp:cNvSpPr/>
      </dsp:nvSpPr>
      <dsp:spPr>
        <a:xfrm>
          <a:off x="46176" y="1155793"/>
          <a:ext cx="4424229" cy="7677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Python libraries to clean data and create subsets for supervised learning, regression analysis, clustering, and time series analysis.</a:t>
          </a:r>
        </a:p>
      </dsp:txBody>
      <dsp:txXfrm>
        <a:off x="68663" y="1178280"/>
        <a:ext cx="4379255" cy="722801"/>
      </dsp:txXfrm>
    </dsp:sp>
    <dsp:sp modelId="{E05FC43B-3BDB-43DE-AD41-64401A5D5354}">
      <dsp:nvSpPr>
        <dsp:cNvPr id="0" name=""/>
        <dsp:cNvSpPr/>
      </dsp:nvSpPr>
      <dsp:spPr>
        <a:xfrm rot="5400000">
          <a:off x="2114333" y="1942763"/>
          <a:ext cx="287915" cy="3454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54642" y="1971554"/>
        <a:ext cx="207298" cy="201541"/>
      </dsp:txXfrm>
    </dsp:sp>
    <dsp:sp modelId="{E56CDA4C-7CF7-482C-9C2F-4A42B5FA4A2D}">
      <dsp:nvSpPr>
        <dsp:cNvPr id="0" name=""/>
        <dsp:cNvSpPr/>
      </dsp:nvSpPr>
      <dsp:spPr>
        <a:xfrm>
          <a:off x="46176" y="2307456"/>
          <a:ext cx="4424229" cy="7677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Developed interactive and engaging data dashboards in Tableau.</a:t>
          </a:r>
        </a:p>
      </dsp:txBody>
      <dsp:txXfrm>
        <a:off x="68663" y="2329943"/>
        <a:ext cx="4379255" cy="722801"/>
      </dsp:txXfrm>
    </dsp:sp>
    <dsp:sp modelId="{58EF4179-102D-4C66-AB81-AFE45904CE16}">
      <dsp:nvSpPr>
        <dsp:cNvPr id="0" name=""/>
        <dsp:cNvSpPr/>
      </dsp:nvSpPr>
      <dsp:spPr>
        <a:xfrm rot="5400000">
          <a:off x="2114333" y="3094426"/>
          <a:ext cx="287915" cy="3454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54642" y="3123217"/>
        <a:ext cx="207298" cy="201541"/>
      </dsp:txXfrm>
    </dsp:sp>
    <dsp:sp modelId="{581B7248-BC06-42A2-AF55-F6FB3DBD1532}">
      <dsp:nvSpPr>
        <dsp:cNvPr id="0" name=""/>
        <dsp:cNvSpPr/>
      </dsp:nvSpPr>
      <dsp:spPr>
        <a:xfrm>
          <a:off x="18474" y="3459119"/>
          <a:ext cx="4479632" cy="7677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Collected FY 22 &amp; FY23 Federal Real Property Profile data sets from data.gov via the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U.S. General Services Administration</a:t>
          </a:r>
        </a:p>
      </dsp:txBody>
      <dsp:txXfrm>
        <a:off x="40961" y="3481606"/>
        <a:ext cx="4434658" cy="7228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C76F8-7ACE-4AB3-A91F-111B58F60F52}">
      <dsp:nvSpPr>
        <dsp:cNvPr id="0" name=""/>
        <dsp:cNvSpPr/>
      </dsp:nvSpPr>
      <dsp:spPr>
        <a:xfrm>
          <a:off x="16911" y="1907"/>
          <a:ext cx="4821700" cy="9757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Identified key variables and explored crucial relationships for analysis. </a:t>
          </a:r>
        </a:p>
      </dsp:txBody>
      <dsp:txXfrm>
        <a:off x="45491" y="30487"/>
        <a:ext cx="4764540" cy="918631"/>
      </dsp:txXfrm>
    </dsp:sp>
    <dsp:sp modelId="{1DFA65C5-B4B8-46AB-990A-2CC49413F2A8}">
      <dsp:nvSpPr>
        <dsp:cNvPr id="0" name=""/>
        <dsp:cNvSpPr/>
      </dsp:nvSpPr>
      <dsp:spPr>
        <a:xfrm rot="5400000">
          <a:off x="2244800" y="1002094"/>
          <a:ext cx="365921" cy="439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296029" y="1038686"/>
        <a:ext cx="263464" cy="256145"/>
      </dsp:txXfrm>
    </dsp:sp>
    <dsp:sp modelId="{4351FA62-B56B-465B-BDE9-A6DA7AA1FFAC}">
      <dsp:nvSpPr>
        <dsp:cNvPr id="0" name=""/>
        <dsp:cNvSpPr/>
      </dsp:nvSpPr>
      <dsp:spPr>
        <a:xfrm>
          <a:off x="0" y="1465595"/>
          <a:ext cx="4855523" cy="9757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Applied machine learning models and regression analysis to uncover deeper insights.</a:t>
          </a:r>
        </a:p>
      </dsp:txBody>
      <dsp:txXfrm>
        <a:off x="28580" y="1494175"/>
        <a:ext cx="4798363" cy="918631"/>
      </dsp:txXfrm>
    </dsp:sp>
    <dsp:sp modelId="{1C133FC7-8B06-45F5-BFC1-134A77797A9F}">
      <dsp:nvSpPr>
        <dsp:cNvPr id="0" name=""/>
        <dsp:cNvSpPr/>
      </dsp:nvSpPr>
      <dsp:spPr>
        <a:xfrm rot="5400000">
          <a:off x="2244800" y="2465781"/>
          <a:ext cx="365921" cy="439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296029" y="2502373"/>
        <a:ext cx="263464" cy="256145"/>
      </dsp:txXfrm>
    </dsp:sp>
    <dsp:sp modelId="{55379631-3108-4A97-AA6F-F99BE61D5E37}">
      <dsp:nvSpPr>
        <dsp:cNvPr id="0" name=""/>
        <dsp:cNvSpPr/>
      </dsp:nvSpPr>
      <dsp:spPr>
        <a:xfrm>
          <a:off x="0" y="2929282"/>
          <a:ext cx="4855523" cy="9757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Challenges included making user-friendly and accessible dashboards.</a:t>
          </a:r>
        </a:p>
      </dsp:txBody>
      <dsp:txXfrm>
        <a:off x="28580" y="2957862"/>
        <a:ext cx="4798363" cy="91863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4E19C-7EC1-4C05-B805-07C52B44004A}">
      <dsp:nvSpPr>
        <dsp:cNvPr id="0" name=""/>
        <dsp:cNvSpPr/>
      </dsp:nvSpPr>
      <dsp:spPr>
        <a:xfrm>
          <a:off x="25649" y="1995"/>
          <a:ext cx="4666778" cy="10204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Deliverables included an interactive Tableau storyboard including various dashboards and comprehensive </a:t>
          </a:r>
          <a:r>
            <a:rPr lang="en-US" sz="1700" kern="1200" dirty="0" err="1"/>
            <a:t>Jupyter</a:t>
          </a:r>
          <a:r>
            <a:rPr lang="en-US" sz="1700" kern="1200" dirty="0"/>
            <a:t> Notebooks. </a:t>
          </a:r>
        </a:p>
      </dsp:txBody>
      <dsp:txXfrm>
        <a:off x="55537" y="31883"/>
        <a:ext cx="4607002" cy="960691"/>
      </dsp:txXfrm>
    </dsp:sp>
    <dsp:sp modelId="{F352AE90-8EDA-43BA-9789-4B8BAFB4F992}">
      <dsp:nvSpPr>
        <dsp:cNvPr id="0" name=""/>
        <dsp:cNvSpPr/>
      </dsp:nvSpPr>
      <dsp:spPr>
        <a:xfrm rot="5400000">
          <a:off x="2167700" y="1047973"/>
          <a:ext cx="382675" cy="459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2221275" y="1086240"/>
        <a:ext cx="275526" cy="267873"/>
      </dsp:txXfrm>
    </dsp:sp>
    <dsp:sp modelId="{C8540D5A-1AE2-47BB-865D-4729FBAE2CF1}">
      <dsp:nvSpPr>
        <dsp:cNvPr id="0" name=""/>
        <dsp:cNvSpPr/>
      </dsp:nvSpPr>
      <dsp:spPr>
        <a:xfrm>
          <a:off x="0" y="1532695"/>
          <a:ext cx="4718077" cy="10204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 showed variability in federal property costs and utilization, highlighting opportunities for optimizing office space and reducing high-cost areas. </a:t>
          </a:r>
        </a:p>
      </dsp:txBody>
      <dsp:txXfrm>
        <a:off x="29888" y="1562583"/>
        <a:ext cx="4658301" cy="960691"/>
      </dsp:txXfrm>
    </dsp:sp>
    <dsp:sp modelId="{C6B89203-501B-4E79-9709-ADC0319E9899}">
      <dsp:nvSpPr>
        <dsp:cNvPr id="0" name=""/>
        <dsp:cNvSpPr/>
      </dsp:nvSpPr>
      <dsp:spPr>
        <a:xfrm rot="5400000">
          <a:off x="2167700" y="2578674"/>
          <a:ext cx="382675" cy="459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2221275" y="2616941"/>
        <a:ext cx="275526" cy="267873"/>
      </dsp:txXfrm>
    </dsp:sp>
    <dsp:sp modelId="{EE8AFEFE-07E4-4996-875C-89FFC6C4F654}">
      <dsp:nvSpPr>
        <dsp:cNvPr id="0" name=""/>
        <dsp:cNvSpPr/>
      </dsp:nvSpPr>
      <dsp:spPr>
        <a:xfrm>
          <a:off x="-2306" y="3063396"/>
          <a:ext cx="4722689" cy="10204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project significantly improved my skills in advanced analytics, machine learning, and data visualization. </a:t>
          </a:r>
        </a:p>
      </dsp:txBody>
      <dsp:txXfrm>
        <a:off x="27582" y="3093284"/>
        <a:ext cx="4662913" cy="960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9322" y="2525"/>
          <a:ext cx="4119247" cy="10353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Analyzed global video game sales data for </a:t>
          </a:r>
          <a:r>
            <a:rPr lang="en-US" sz="1700" kern="1200" dirty="0" err="1"/>
            <a:t>GameCo</a:t>
          </a:r>
          <a:r>
            <a:rPr lang="en-US" sz="1700" kern="1200" dirty="0"/>
            <a:t> (1980-2016) to guide market strategy. </a:t>
          </a:r>
        </a:p>
      </dsp:txBody>
      <dsp:txXfrm>
        <a:off x="39647" y="32850"/>
        <a:ext cx="4058597" cy="974708"/>
      </dsp:txXfrm>
    </dsp:sp>
    <dsp:sp modelId="{8BFF1533-86FF-409C-86D3-5E6203C23F28}">
      <dsp:nvSpPr>
        <dsp:cNvPr id="0" name=""/>
        <dsp:cNvSpPr/>
      </dsp:nvSpPr>
      <dsp:spPr>
        <a:xfrm rot="5400000">
          <a:off x="1924508" y="1057143"/>
          <a:ext cx="288875" cy="346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64951" y="1086030"/>
        <a:ext cx="207990" cy="202213"/>
      </dsp:txXfrm>
    </dsp:sp>
    <dsp:sp modelId="{44EB6B53-9B2E-43FF-AEC0-0EBE2A085212}">
      <dsp:nvSpPr>
        <dsp:cNvPr id="0" name=""/>
        <dsp:cNvSpPr/>
      </dsp:nvSpPr>
      <dsp:spPr>
        <a:xfrm>
          <a:off x="0" y="1423051"/>
          <a:ext cx="4137892" cy="8483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</a:t>
          </a:r>
          <a:r>
            <a:rPr lang="en-US" sz="1700" b="1" kern="1200" dirty="0"/>
            <a:t>Excel</a:t>
          </a:r>
          <a:r>
            <a:rPr lang="en-US" sz="1700" kern="1200" dirty="0"/>
            <a:t> to perform data cleaning, grouping, summarizing, and descriptive analysis. </a:t>
          </a:r>
        </a:p>
      </dsp:txBody>
      <dsp:txXfrm>
        <a:off x="24846" y="1447897"/>
        <a:ext cx="4088200" cy="798629"/>
      </dsp:txXfrm>
    </dsp:sp>
    <dsp:sp modelId="{63AA9DF0-7DF9-4045-B487-97AE7B46CF14}">
      <dsp:nvSpPr>
        <dsp:cNvPr id="0" name=""/>
        <dsp:cNvSpPr/>
      </dsp:nvSpPr>
      <dsp:spPr>
        <a:xfrm rot="5400000">
          <a:off x="1924508" y="2290631"/>
          <a:ext cx="288875" cy="346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64951" y="2319518"/>
        <a:ext cx="207990" cy="202213"/>
      </dsp:txXfrm>
    </dsp:sp>
    <dsp:sp modelId="{19AC208A-AFDA-4414-8286-D54D5B3226FF}">
      <dsp:nvSpPr>
        <dsp:cNvPr id="0" name=""/>
        <dsp:cNvSpPr/>
      </dsp:nvSpPr>
      <dsp:spPr>
        <a:xfrm>
          <a:off x="0" y="2656540"/>
          <a:ext cx="4137892" cy="7703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Visualized results through charts to extract actionable insights for the company.</a:t>
          </a:r>
        </a:p>
      </dsp:txBody>
      <dsp:txXfrm>
        <a:off x="22562" y="2679102"/>
        <a:ext cx="4092768" cy="725209"/>
      </dsp:txXfrm>
    </dsp:sp>
    <dsp:sp modelId="{785325E1-160B-480F-B94A-67605697F143}">
      <dsp:nvSpPr>
        <dsp:cNvPr id="0" name=""/>
        <dsp:cNvSpPr/>
      </dsp:nvSpPr>
      <dsp:spPr>
        <a:xfrm rot="5400000">
          <a:off x="1924508" y="3446131"/>
          <a:ext cx="288875" cy="3466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64951" y="3475018"/>
        <a:ext cx="207990" cy="202213"/>
      </dsp:txXfrm>
    </dsp:sp>
    <dsp:sp modelId="{6BB1F797-7270-4378-B9BF-F914A4D06044}">
      <dsp:nvSpPr>
        <dsp:cNvPr id="0" name=""/>
        <dsp:cNvSpPr/>
      </dsp:nvSpPr>
      <dsp:spPr>
        <a:xfrm>
          <a:off x="18477" y="3812040"/>
          <a:ext cx="4100936" cy="5179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set from the website VGChartz.com</a:t>
          </a:r>
        </a:p>
      </dsp:txBody>
      <dsp:txXfrm>
        <a:off x="33646" y="3827209"/>
        <a:ext cx="4070598" cy="487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99AFD-6A99-475F-B83C-00FE369D4810}">
      <dsp:nvSpPr>
        <dsp:cNvPr id="0" name=""/>
        <dsp:cNvSpPr/>
      </dsp:nvSpPr>
      <dsp:spPr>
        <a:xfrm>
          <a:off x="5370384" y="3815958"/>
          <a:ext cx="3635070" cy="18679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Unique perspective in data storytelling, driving strategic decisions and delivering actionable insights.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6501937" y="4323968"/>
        <a:ext cx="2462485" cy="1318870"/>
      </dsp:txXfrm>
    </dsp:sp>
    <dsp:sp modelId="{8E98F50A-4BEE-439F-B107-87353F32FD73}">
      <dsp:nvSpPr>
        <dsp:cNvPr id="0" name=""/>
        <dsp:cNvSpPr/>
      </dsp:nvSpPr>
      <dsp:spPr>
        <a:xfrm>
          <a:off x="7605" y="3848275"/>
          <a:ext cx="3349461" cy="1821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Integrating advanced  predictive models and    refining dashboards for     better decision-making</a:t>
          </a:r>
        </a:p>
      </dsp:txBody>
      <dsp:txXfrm>
        <a:off x="47621" y="4343710"/>
        <a:ext cx="2264591" cy="1286226"/>
      </dsp:txXfrm>
    </dsp:sp>
    <dsp:sp modelId="{67B692D7-3BB0-4DDC-A98D-4611DE42C269}">
      <dsp:nvSpPr>
        <dsp:cNvPr id="0" name=""/>
        <dsp:cNvSpPr/>
      </dsp:nvSpPr>
      <dsp:spPr>
        <a:xfrm>
          <a:off x="5234654" y="-4356"/>
          <a:ext cx="3730432" cy="1821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Each project highlights my skills in data cleaning, analysis, and visualization. </a:t>
          </a:r>
        </a:p>
      </dsp:txBody>
      <dsp:txXfrm>
        <a:off x="6393800" y="35660"/>
        <a:ext cx="2531270" cy="1286226"/>
      </dsp:txXfrm>
    </dsp:sp>
    <dsp:sp modelId="{969239C2-7E4F-4502-9D88-516A28014FE1}">
      <dsp:nvSpPr>
        <dsp:cNvPr id="0" name=""/>
        <dsp:cNvSpPr/>
      </dsp:nvSpPr>
      <dsp:spPr>
        <a:xfrm>
          <a:off x="40367" y="-4356"/>
          <a:ext cx="4942301" cy="1821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Showcased my journey in data analytics, transforming complex data into impactful stories.</a:t>
          </a:r>
        </a:p>
      </dsp:txBody>
      <dsp:txXfrm>
        <a:off x="80383" y="35660"/>
        <a:ext cx="3379578" cy="1286226"/>
      </dsp:txXfrm>
    </dsp:sp>
    <dsp:sp modelId="{7F8542F4-4AD7-431F-90CA-5B0364B4DEFF}">
      <dsp:nvSpPr>
        <dsp:cNvPr id="0" name=""/>
        <dsp:cNvSpPr/>
      </dsp:nvSpPr>
      <dsp:spPr>
        <a:xfrm>
          <a:off x="1990085" y="591507"/>
          <a:ext cx="2464958" cy="2240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  <a:r>
            <a:rPr lang="en-US" sz="1900" b="1" kern="1200" dirty="0"/>
            <a:t>Journey</a:t>
          </a:r>
        </a:p>
      </dsp:txBody>
      <dsp:txXfrm>
        <a:off x="2712054" y="1247842"/>
        <a:ext cx="1742989" cy="1584534"/>
      </dsp:txXfrm>
    </dsp:sp>
    <dsp:sp modelId="{447787D8-4E95-40E9-9AC9-9E129458A374}">
      <dsp:nvSpPr>
        <dsp:cNvPr id="0" name=""/>
        <dsp:cNvSpPr/>
      </dsp:nvSpPr>
      <dsp:spPr>
        <a:xfrm rot="5400000">
          <a:off x="4607043" y="497950"/>
          <a:ext cx="2240869" cy="246495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Skills</a:t>
          </a:r>
        </a:p>
      </dsp:txBody>
      <dsp:txXfrm rot="-5400000">
        <a:off x="4494999" y="1266329"/>
        <a:ext cx="1742989" cy="1584534"/>
      </dsp:txXfrm>
    </dsp:sp>
    <dsp:sp modelId="{B8652E35-C028-4F8B-A58C-9F4EA9B9E7FB}">
      <dsp:nvSpPr>
        <dsp:cNvPr id="0" name=""/>
        <dsp:cNvSpPr/>
      </dsp:nvSpPr>
      <dsp:spPr>
        <a:xfrm rot="10800000">
          <a:off x="4509209" y="2917416"/>
          <a:ext cx="2436537" cy="2240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Experience</a:t>
          </a:r>
        </a:p>
      </dsp:txBody>
      <dsp:txXfrm rot="10800000">
        <a:off x="4509209" y="2917416"/>
        <a:ext cx="1722892" cy="1584534"/>
      </dsp:txXfrm>
    </dsp:sp>
    <dsp:sp modelId="{BA042566-D36E-4589-999E-1F90ED6D4205}">
      <dsp:nvSpPr>
        <dsp:cNvPr id="0" name=""/>
        <dsp:cNvSpPr/>
      </dsp:nvSpPr>
      <dsp:spPr>
        <a:xfrm rot="16200000">
          <a:off x="2092886" y="2781190"/>
          <a:ext cx="2240869" cy="246495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Future</a:t>
          </a:r>
        </a:p>
      </dsp:txBody>
      <dsp:txXfrm rot="5400000">
        <a:off x="2702811" y="2893234"/>
        <a:ext cx="1742989" cy="1584534"/>
      </dsp:txXfrm>
    </dsp:sp>
    <dsp:sp modelId="{C89E7841-E4D0-4BCB-BBC0-DFD8EC62067A}">
      <dsp:nvSpPr>
        <dsp:cNvPr id="0" name=""/>
        <dsp:cNvSpPr/>
      </dsp:nvSpPr>
      <dsp:spPr>
        <a:xfrm>
          <a:off x="4077194" y="2341227"/>
          <a:ext cx="851065" cy="74005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0455D-4A12-415D-9945-3C80BF16EA43}">
      <dsp:nvSpPr>
        <dsp:cNvPr id="0" name=""/>
        <dsp:cNvSpPr/>
      </dsp:nvSpPr>
      <dsp:spPr>
        <a:xfrm rot="10800000">
          <a:off x="4077194" y="2625865"/>
          <a:ext cx="851065" cy="74005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70070" y="4100"/>
          <a:ext cx="3940485" cy="783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Conducted data familiarization and cleaning.  </a:t>
          </a:r>
        </a:p>
      </dsp:txBody>
      <dsp:txXfrm>
        <a:off x="93011" y="27041"/>
        <a:ext cx="3894603" cy="737371"/>
      </dsp:txXfrm>
    </dsp:sp>
    <dsp:sp modelId="{8BFF1533-86FF-409C-86D3-5E6203C23F28}">
      <dsp:nvSpPr>
        <dsp:cNvPr id="0" name=""/>
        <dsp:cNvSpPr/>
      </dsp:nvSpPr>
      <dsp:spPr>
        <a:xfrm rot="5400000">
          <a:off x="1893452" y="806935"/>
          <a:ext cx="293720" cy="352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934573" y="836307"/>
        <a:ext cx="211478" cy="205604"/>
      </dsp:txXfrm>
    </dsp:sp>
    <dsp:sp modelId="{44EB6B53-9B2E-43FF-AEC0-0EBE2A085212}">
      <dsp:nvSpPr>
        <dsp:cNvPr id="0" name=""/>
        <dsp:cNvSpPr/>
      </dsp:nvSpPr>
      <dsp:spPr>
        <a:xfrm>
          <a:off x="70070" y="1178980"/>
          <a:ext cx="3940485" cy="783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Used Excel pivot tables for grouping and  summarizing data.</a:t>
          </a:r>
        </a:p>
      </dsp:txBody>
      <dsp:txXfrm>
        <a:off x="93011" y="1201921"/>
        <a:ext cx="3894603" cy="737371"/>
      </dsp:txXfrm>
    </dsp:sp>
    <dsp:sp modelId="{63AA9DF0-7DF9-4045-B487-97AE7B46CF14}">
      <dsp:nvSpPr>
        <dsp:cNvPr id="0" name=""/>
        <dsp:cNvSpPr/>
      </dsp:nvSpPr>
      <dsp:spPr>
        <a:xfrm rot="5400000">
          <a:off x="1893452" y="1981815"/>
          <a:ext cx="293720" cy="352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934573" y="2011187"/>
        <a:ext cx="211478" cy="205604"/>
      </dsp:txXfrm>
    </dsp:sp>
    <dsp:sp modelId="{19AC208A-AFDA-4414-8286-D54D5B3226FF}">
      <dsp:nvSpPr>
        <dsp:cNvPr id="0" name=""/>
        <dsp:cNvSpPr/>
      </dsp:nvSpPr>
      <dsp:spPr>
        <a:xfrm>
          <a:off x="70070" y="2353860"/>
          <a:ext cx="3940485" cy="783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Distribution analysis highlighted game popularity trends over time and regions. </a:t>
          </a:r>
        </a:p>
      </dsp:txBody>
      <dsp:txXfrm>
        <a:off x="93011" y="2376801"/>
        <a:ext cx="3894603" cy="737371"/>
      </dsp:txXfrm>
    </dsp:sp>
    <dsp:sp modelId="{E1778D33-1BA9-47C2-A187-5E3E3B621083}">
      <dsp:nvSpPr>
        <dsp:cNvPr id="0" name=""/>
        <dsp:cNvSpPr/>
      </dsp:nvSpPr>
      <dsp:spPr>
        <a:xfrm rot="5400000">
          <a:off x="1893452" y="3156695"/>
          <a:ext cx="293720" cy="352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934573" y="3186067"/>
        <a:ext cx="211478" cy="205604"/>
      </dsp:txXfrm>
    </dsp:sp>
    <dsp:sp modelId="{7A056BF0-DA01-4F33-A691-1D9D22D9CC77}">
      <dsp:nvSpPr>
        <dsp:cNvPr id="0" name=""/>
        <dsp:cNvSpPr/>
      </dsp:nvSpPr>
      <dsp:spPr>
        <a:xfrm>
          <a:off x="41732" y="3528741"/>
          <a:ext cx="3997161" cy="8839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Challenges included handling missing data, which were addressed through consistent cleaning and validation.</a:t>
          </a:r>
        </a:p>
      </dsp:txBody>
      <dsp:txXfrm>
        <a:off x="67623" y="3554632"/>
        <a:ext cx="3945379" cy="832189"/>
      </dsp:txXfrm>
    </dsp:sp>
    <dsp:sp modelId="{247C84C2-2AC0-4EBC-8ED4-9C7ECF04A7C0}">
      <dsp:nvSpPr>
        <dsp:cNvPr id="0" name=""/>
        <dsp:cNvSpPr/>
      </dsp:nvSpPr>
      <dsp:spPr>
        <a:xfrm rot="5400000">
          <a:off x="1893452" y="4432294"/>
          <a:ext cx="293720" cy="352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934573" y="4461666"/>
        <a:ext cx="211478" cy="205604"/>
      </dsp:txXfrm>
    </dsp:sp>
    <dsp:sp modelId="{EF37F206-AE91-4FCE-A84C-8D8B92A40819}">
      <dsp:nvSpPr>
        <dsp:cNvPr id="0" name=""/>
        <dsp:cNvSpPr/>
      </dsp:nvSpPr>
      <dsp:spPr>
        <a:xfrm>
          <a:off x="19644" y="4804339"/>
          <a:ext cx="4041336" cy="7613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Iterative refinement ensured accurate hypotheses and clear visualizations.</a:t>
          </a:r>
        </a:p>
      </dsp:txBody>
      <dsp:txXfrm>
        <a:off x="41944" y="4826639"/>
        <a:ext cx="3996736" cy="7167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0" y="0"/>
          <a:ext cx="4137891" cy="1028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analysis identified popular game genres and regional sales variations, presented through a detailed report and visualizations. </a:t>
          </a:r>
        </a:p>
      </dsp:txBody>
      <dsp:txXfrm>
        <a:off x="30137" y="30137"/>
        <a:ext cx="4077617" cy="968687"/>
      </dsp:txXfrm>
    </dsp:sp>
    <dsp:sp modelId="{8BFF1533-86FF-409C-86D3-5E6203C23F28}">
      <dsp:nvSpPr>
        <dsp:cNvPr id="0" name=""/>
        <dsp:cNvSpPr/>
      </dsp:nvSpPr>
      <dsp:spPr>
        <a:xfrm rot="5400000">
          <a:off x="1876015" y="1054685"/>
          <a:ext cx="385860" cy="463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930035" y="1093271"/>
        <a:ext cx="277820" cy="270102"/>
      </dsp:txXfrm>
    </dsp:sp>
    <dsp:sp modelId="{44EB6B53-9B2E-43FF-AEC0-0EBE2A085212}">
      <dsp:nvSpPr>
        <dsp:cNvPr id="0" name=""/>
        <dsp:cNvSpPr/>
      </dsp:nvSpPr>
      <dsp:spPr>
        <a:xfrm>
          <a:off x="0" y="1543442"/>
          <a:ext cx="4137891" cy="1028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project enhanced my data cleaning, descriptive analysis, and visualization skills. </a:t>
          </a:r>
        </a:p>
      </dsp:txBody>
      <dsp:txXfrm>
        <a:off x="30137" y="1573579"/>
        <a:ext cx="4077617" cy="968687"/>
      </dsp:txXfrm>
    </dsp:sp>
    <dsp:sp modelId="{63AA9DF0-7DF9-4045-B487-97AE7B46CF14}">
      <dsp:nvSpPr>
        <dsp:cNvPr id="0" name=""/>
        <dsp:cNvSpPr/>
      </dsp:nvSpPr>
      <dsp:spPr>
        <a:xfrm rot="5400000">
          <a:off x="1876015" y="2598127"/>
          <a:ext cx="385860" cy="463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930035" y="2636713"/>
        <a:ext cx="277820" cy="270102"/>
      </dsp:txXfrm>
    </dsp:sp>
    <dsp:sp modelId="{19AC208A-AFDA-4414-8286-D54D5B3226FF}">
      <dsp:nvSpPr>
        <dsp:cNvPr id="0" name=""/>
        <dsp:cNvSpPr/>
      </dsp:nvSpPr>
      <dsp:spPr>
        <a:xfrm>
          <a:off x="0" y="3086884"/>
          <a:ext cx="4137891" cy="1028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Future improvements could include advanced statistical techniques for deeper validation and predictive insights.</a:t>
          </a:r>
        </a:p>
      </dsp:txBody>
      <dsp:txXfrm>
        <a:off x="30137" y="3117021"/>
        <a:ext cx="4077617" cy="968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55723-EF05-4DFA-980F-6B253C3C34E7}">
      <dsp:nvSpPr>
        <dsp:cNvPr id="0" name=""/>
        <dsp:cNvSpPr/>
      </dsp:nvSpPr>
      <dsp:spPr>
        <a:xfrm>
          <a:off x="-5" y="3353"/>
          <a:ext cx="4719794" cy="13670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Analyzed trends to forecast staffing needs for a medical staffing agency, aiming to optimize resource allocation during peak flu periods.</a:t>
          </a:r>
        </a:p>
      </dsp:txBody>
      <dsp:txXfrm>
        <a:off x="40036" y="43394"/>
        <a:ext cx="4639712" cy="1287002"/>
      </dsp:txXfrm>
    </dsp:sp>
    <dsp:sp modelId="{89F2AD2F-E520-4F81-9202-D9037F4FAFA0}">
      <dsp:nvSpPr>
        <dsp:cNvPr id="0" name=""/>
        <dsp:cNvSpPr/>
      </dsp:nvSpPr>
      <dsp:spPr>
        <a:xfrm rot="5400000">
          <a:off x="2245639" y="1385671"/>
          <a:ext cx="228504" cy="2742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277630" y="1408522"/>
        <a:ext cx="164523" cy="159953"/>
      </dsp:txXfrm>
    </dsp:sp>
    <dsp:sp modelId="{86753BF1-CC65-444C-A1BC-9E176F616F62}">
      <dsp:nvSpPr>
        <dsp:cNvPr id="0" name=""/>
        <dsp:cNvSpPr/>
      </dsp:nvSpPr>
      <dsp:spPr>
        <a:xfrm>
          <a:off x="9244" y="1675110"/>
          <a:ext cx="4701294" cy="609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</a:t>
          </a:r>
          <a:r>
            <a:rPr lang="en-US" sz="1700" b="1" kern="1200" dirty="0"/>
            <a:t>Excel </a:t>
          </a:r>
          <a:r>
            <a:rPr lang="en-US" sz="1700" kern="1200" dirty="0"/>
            <a:t>for data cleaning, integration, and transformation.</a:t>
          </a:r>
        </a:p>
      </dsp:txBody>
      <dsp:txXfrm>
        <a:off x="27091" y="1692957"/>
        <a:ext cx="4665600" cy="573651"/>
      </dsp:txXfrm>
    </dsp:sp>
    <dsp:sp modelId="{8BFF1533-86FF-409C-86D3-5E6203C23F28}">
      <dsp:nvSpPr>
        <dsp:cNvPr id="0" name=""/>
        <dsp:cNvSpPr/>
      </dsp:nvSpPr>
      <dsp:spPr>
        <a:xfrm rot="5400000">
          <a:off x="2245639" y="2299689"/>
          <a:ext cx="228504" cy="2742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277630" y="2322540"/>
        <a:ext cx="164523" cy="159953"/>
      </dsp:txXfrm>
    </dsp:sp>
    <dsp:sp modelId="{44EB6B53-9B2E-43FF-AEC0-0EBE2A085212}">
      <dsp:nvSpPr>
        <dsp:cNvPr id="0" name=""/>
        <dsp:cNvSpPr/>
      </dsp:nvSpPr>
      <dsp:spPr>
        <a:xfrm>
          <a:off x="9244" y="2589128"/>
          <a:ext cx="4701294" cy="609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Created a story with dashboards in </a:t>
          </a:r>
          <a:r>
            <a:rPr lang="en-US" sz="1700" b="1" kern="1200" dirty="0"/>
            <a:t>Tableau</a:t>
          </a:r>
          <a:r>
            <a:rPr lang="en-US" sz="1700" kern="1200" dirty="0"/>
            <a:t>.</a:t>
          </a:r>
        </a:p>
      </dsp:txBody>
      <dsp:txXfrm>
        <a:off x="27091" y="2606975"/>
        <a:ext cx="4665600" cy="573651"/>
      </dsp:txXfrm>
    </dsp:sp>
    <dsp:sp modelId="{63AA9DF0-7DF9-4045-B487-97AE7B46CF14}">
      <dsp:nvSpPr>
        <dsp:cNvPr id="0" name=""/>
        <dsp:cNvSpPr/>
      </dsp:nvSpPr>
      <dsp:spPr>
        <a:xfrm rot="5400000">
          <a:off x="2245639" y="3213708"/>
          <a:ext cx="228504" cy="2742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277630" y="3236559"/>
        <a:ext cx="164523" cy="159953"/>
      </dsp:txXfrm>
    </dsp:sp>
    <dsp:sp modelId="{D0FBA353-EE31-409D-AC9F-F57DF0C31B62}">
      <dsp:nvSpPr>
        <dsp:cNvPr id="0" name=""/>
        <dsp:cNvSpPr/>
      </dsp:nvSpPr>
      <dsp:spPr>
        <a:xfrm>
          <a:off x="-5" y="3503147"/>
          <a:ext cx="4719794" cy="609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sets from CDC and U.S. Census Bureau</a:t>
          </a:r>
        </a:p>
      </dsp:txBody>
      <dsp:txXfrm>
        <a:off x="17842" y="3520994"/>
        <a:ext cx="4684100" cy="5736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183978" y="3567"/>
          <a:ext cx="4196654" cy="83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Translated business requirements into analytical questions.</a:t>
          </a:r>
        </a:p>
      </dsp:txBody>
      <dsp:txXfrm>
        <a:off x="208410" y="27999"/>
        <a:ext cx="4147790" cy="785308"/>
      </dsp:txXfrm>
    </dsp:sp>
    <dsp:sp modelId="{8BFF1533-86FF-409C-86D3-5E6203C23F28}">
      <dsp:nvSpPr>
        <dsp:cNvPr id="0" name=""/>
        <dsp:cNvSpPr/>
      </dsp:nvSpPr>
      <dsp:spPr>
        <a:xfrm rot="5400000">
          <a:off x="2125898" y="858594"/>
          <a:ext cx="312814" cy="3753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169692" y="889875"/>
        <a:ext cx="225227" cy="218970"/>
      </dsp:txXfrm>
    </dsp:sp>
    <dsp:sp modelId="{44EB6B53-9B2E-43FF-AEC0-0EBE2A085212}">
      <dsp:nvSpPr>
        <dsp:cNvPr id="0" name=""/>
        <dsp:cNvSpPr/>
      </dsp:nvSpPr>
      <dsp:spPr>
        <a:xfrm>
          <a:off x="183978" y="1254826"/>
          <a:ext cx="4196654" cy="83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Sourced relevant datasets, cleaned and integrated the data. </a:t>
          </a:r>
        </a:p>
      </dsp:txBody>
      <dsp:txXfrm>
        <a:off x="208410" y="1279258"/>
        <a:ext cx="4147790" cy="785308"/>
      </dsp:txXfrm>
    </dsp:sp>
    <dsp:sp modelId="{63AA9DF0-7DF9-4045-B487-97AE7B46CF14}">
      <dsp:nvSpPr>
        <dsp:cNvPr id="0" name=""/>
        <dsp:cNvSpPr/>
      </dsp:nvSpPr>
      <dsp:spPr>
        <a:xfrm rot="5400000">
          <a:off x="2125898" y="2109852"/>
          <a:ext cx="312814" cy="3753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169692" y="2141133"/>
        <a:ext cx="225227" cy="218970"/>
      </dsp:txXfrm>
    </dsp:sp>
    <dsp:sp modelId="{19AC208A-AFDA-4414-8286-D54D5B3226FF}">
      <dsp:nvSpPr>
        <dsp:cNvPr id="0" name=""/>
        <dsp:cNvSpPr/>
      </dsp:nvSpPr>
      <dsp:spPr>
        <a:xfrm>
          <a:off x="183978" y="2506084"/>
          <a:ext cx="4196654" cy="83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Statistical hypothesis testing and visual analysis in Tableau.</a:t>
          </a:r>
        </a:p>
      </dsp:txBody>
      <dsp:txXfrm>
        <a:off x="208410" y="2530516"/>
        <a:ext cx="4147790" cy="785308"/>
      </dsp:txXfrm>
    </dsp:sp>
    <dsp:sp modelId="{B40A42A8-130B-4194-9EAD-9CCEB3F237FD}">
      <dsp:nvSpPr>
        <dsp:cNvPr id="0" name=""/>
        <dsp:cNvSpPr/>
      </dsp:nvSpPr>
      <dsp:spPr>
        <a:xfrm rot="5400000">
          <a:off x="2125898" y="3361111"/>
          <a:ext cx="312814" cy="3753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169692" y="3392392"/>
        <a:ext cx="225227" cy="218970"/>
      </dsp:txXfrm>
    </dsp:sp>
    <dsp:sp modelId="{B5A0282A-6AAD-484F-9C02-1EA9E27993DC}">
      <dsp:nvSpPr>
        <dsp:cNvPr id="0" name=""/>
        <dsp:cNvSpPr/>
      </dsp:nvSpPr>
      <dsp:spPr>
        <a:xfrm>
          <a:off x="141852" y="3757343"/>
          <a:ext cx="4280905" cy="83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Identified trends and forecasted flu outbreaks. </a:t>
          </a:r>
        </a:p>
      </dsp:txBody>
      <dsp:txXfrm>
        <a:off x="166284" y="3781775"/>
        <a:ext cx="4232041" cy="785308"/>
      </dsp:txXfrm>
    </dsp:sp>
    <dsp:sp modelId="{AF21946A-F4CC-4DB5-B935-4F5243A302C3}">
      <dsp:nvSpPr>
        <dsp:cNvPr id="0" name=""/>
        <dsp:cNvSpPr/>
      </dsp:nvSpPr>
      <dsp:spPr>
        <a:xfrm rot="5400000">
          <a:off x="2125898" y="4612370"/>
          <a:ext cx="312814" cy="3753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169692" y="4643651"/>
        <a:ext cx="225227" cy="218970"/>
      </dsp:txXfrm>
    </dsp:sp>
    <dsp:sp modelId="{47FF0742-2259-465E-81B2-57A28E8B6CCE}">
      <dsp:nvSpPr>
        <dsp:cNvPr id="0" name=""/>
        <dsp:cNvSpPr/>
      </dsp:nvSpPr>
      <dsp:spPr>
        <a:xfrm>
          <a:off x="141852" y="5008601"/>
          <a:ext cx="4280905" cy="834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Challenges included ensuring data accuracy and integrating diverse data sources effectively.</a:t>
          </a:r>
        </a:p>
      </dsp:txBody>
      <dsp:txXfrm>
        <a:off x="166284" y="5033033"/>
        <a:ext cx="4232041" cy="7853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0" y="2009"/>
          <a:ext cx="4581237" cy="1027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Final deliverables included a dashboard of  staffing recommendation and visualizations in a Tableau storyboard. </a:t>
          </a:r>
        </a:p>
      </dsp:txBody>
      <dsp:txXfrm>
        <a:off x="30108" y="32117"/>
        <a:ext cx="4521021" cy="967740"/>
      </dsp:txXfrm>
    </dsp:sp>
    <dsp:sp modelId="{8BFF1533-86FF-409C-86D3-5E6203C23F28}">
      <dsp:nvSpPr>
        <dsp:cNvPr id="0" name=""/>
        <dsp:cNvSpPr/>
      </dsp:nvSpPr>
      <dsp:spPr>
        <a:xfrm rot="5400000">
          <a:off x="2097876" y="1055665"/>
          <a:ext cx="385483" cy="462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2151844" y="1094214"/>
        <a:ext cx="277548" cy="269838"/>
      </dsp:txXfrm>
    </dsp:sp>
    <dsp:sp modelId="{44EB6B53-9B2E-43FF-AEC0-0EBE2A085212}">
      <dsp:nvSpPr>
        <dsp:cNvPr id="0" name=""/>
        <dsp:cNvSpPr/>
      </dsp:nvSpPr>
      <dsp:spPr>
        <a:xfrm>
          <a:off x="0" y="1543944"/>
          <a:ext cx="4581237" cy="1027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analysis highlighted key trends in flu seasonality and staffing needs, providing actionable insights for better resource management. </a:t>
          </a:r>
        </a:p>
      </dsp:txBody>
      <dsp:txXfrm>
        <a:off x="30108" y="1574052"/>
        <a:ext cx="4521021" cy="967740"/>
      </dsp:txXfrm>
    </dsp:sp>
    <dsp:sp modelId="{63AA9DF0-7DF9-4045-B487-97AE7B46CF14}">
      <dsp:nvSpPr>
        <dsp:cNvPr id="0" name=""/>
        <dsp:cNvSpPr/>
      </dsp:nvSpPr>
      <dsp:spPr>
        <a:xfrm rot="5400000">
          <a:off x="2097876" y="2597600"/>
          <a:ext cx="385483" cy="462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2151844" y="2636149"/>
        <a:ext cx="277548" cy="269838"/>
      </dsp:txXfrm>
    </dsp:sp>
    <dsp:sp modelId="{19AC208A-AFDA-4414-8286-D54D5B3226FF}">
      <dsp:nvSpPr>
        <dsp:cNvPr id="0" name=""/>
        <dsp:cNvSpPr/>
      </dsp:nvSpPr>
      <dsp:spPr>
        <a:xfrm>
          <a:off x="0" y="3085879"/>
          <a:ext cx="4581237" cy="1027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improvements could involve more sophisticated predictive models to enhance forecast accuracy.</a:t>
          </a:r>
        </a:p>
      </dsp:txBody>
      <dsp:txXfrm>
        <a:off x="30108" y="3115987"/>
        <a:ext cx="4521021" cy="9677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11613" y="4017"/>
          <a:ext cx="4862811" cy="7468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project aimed to provide insights into movie performance and customer demographics for strategic decision-making.</a:t>
          </a:r>
        </a:p>
      </dsp:txBody>
      <dsp:txXfrm>
        <a:off x="33488" y="25892"/>
        <a:ext cx="4819061" cy="703124"/>
      </dsp:txXfrm>
    </dsp:sp>
    <dsp:sp modelId="{8BFF1533-86FF-409C-86D3-5E6203C23F28}">
      <dsp:nvSpPr>
        <dsp:cNvPr id="0" name=""/>
        <dsp:cNvSpPr/>
      </dsp:nvSpPr>
      <dsp:spPr>
        <a:xfrm rot="5400000">
          <a:off x="2302980" y="769564"/>
          <a:ext cx="280078" cy="33609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342192" y="797572"/>
        <a:ext cx="201655" cy="196055"/>
      </dsp:txXfrm>
    </dsp:sp>
    <dsp:sp modelId="{44EB6B53-9B2E-43FF-AEC0-0EBE2A085212}">
      <dsp:nvSpPr>
        <dsp:cNvPr id="0" name=""/>
        <dsp:cNvSpPr/>
      </dsp:nvSpPr>
      <dsp:spPr>
        <a:xfrm>
          <a:off x="30076" y="1124329"/>
          <a:ext cx="4825886" cy="7468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Analyzed </a:t>
          </a:r>
          <a:r>
            <a:rPr lang="en-US" sz="1700" kern="1200" dirty="0" err="1"/>
            <a:t>Rockbuster</a:t>
          </a:r>
          <a:r>
            <a:rPr lang="en-US" sz="1700" kern="1200" dirty="0"/>
            <a:t> Stealth's data to support their new online video rental service. </a:t>
          </a:r>
        </a:p>
      </dsp:txBody>
      <dsp:txXfrm>
        <a:off x="51951" y="1146204"/>
        <a:ext cx="4782136" cy="703124"/>
      </dsp:txXfrm>
    </dsp:sp>
    <dsp:sp modelId="{63AA9DF0-7DF9-4045-B487-97AE7B46CF14}">
      <dsp:nvSpPr>
        <dsp:cNvPr id="0" name=""/>
        <dsp:cNvSpPr/>
      </dsp:nvSpPr>
      <dsp:spPr>
        <a:xfrm rot="5400000">
          <a:off x="2302980" y="1889876"/>
          <a:ext cx="280078" cy="33609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342192" y="1917884"/>
        <a:ext cx="201655" cy="196055"/>
      </dsp:txXfrm>
    </dsp:sp>
    <dsp:sp modelId="{19AC208A-AFDA-4414-8286-D54D5B3226FF}">
      <dsp:nvSpPr>
        <dsp:cNvPr id="0" name=""/>
        <dsp:cNvSpPr/>
      </dsp:nvSpPr>
      <dsp:spPr>
        <a:xfrm>
          <a:off x="2382" y="2244641"/>
          <a:ext cx="4881274" cy="7468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PostgreSQL to manage data querying, cleaning, and integration. </a:t>
          </a:r>
        </a:p>
      </dsp:txBody>
      <dsp:txXfrm>
        <a:off x="24257" y="2266516"/>
        <a:ext cx="4837524" cy="703124"/>
      </dsp:txXfrm>
    </dsp:sp>
    <dsp:sp modelId="{90C71FA8-EC27-47D6-B38E-F35E528770CC}">
      <dsp:nvSpPr>
        <dsp:cNvPr id="0" name=""/>
        <dsp:cNvSpPr/>
      </dsp:nvSpPr>
      <dsp:spPr>
        <a:xfrm rot="5400000">
          <a:off x="2302980" y="3010188"/>
          <a:ext cx="280078" cy="336093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342192" y="3038196"/>
        <a:ext cx="201655" cy="196055"/>
      </dsp:txXfrm>
    </dsp:sp>
    <dsp:sp modelId="{CA16864F-CF3C-4B32-A5F0-7B4557C7C253}">
      <dsp:nvSpPr>
        <dsp:cNvPr id="0" name=""/>
        <dsp:cNvSpPr/>
      </dsp:nvSpPr>
      <dsp:spPr>
        <a:xfrm>
          <a:off x="27716" y="3364953"/>
          <a:ext cx="4830606" cy="7468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set from </a:t>
          </a:r>
          <a:r>
            <a:rPr lang="en-US" sz="1700" kern="1200" dirty="0" err="1"/>
            <a:t>Rockbuster</a:t>
          </a:r>
          <a:r>
            <a:rPr lang="en-US" sz="1700" kern="1200" dirty="0"/>
            <a:t> and PostgreSQL Database </a:t>
          </a:r>
        </a:p>
      </dsp:txBody>
      <dsp:txXfrm>
        <a:off x="49591" y="3386828"/>
        <a:ext cx="4786856" cy="7031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3BF1-CC65-444C-A1BC-9E176F616F62}">
      <dsp:nvSpPr>
        <dsp:cNvPr id="0" name=""/>
        <dsp:cNvSpPr/>
      </dsp:nvSpPr>
      <dsp:spPr>
        <a:xfrm>
          <a:off x="81282" y="3857"/>
          <a:ext cx="3975326" cy="11413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Uploaded </a:t>
          </a:r>
          <a:r>
            <a:rPr lang="en-US" sz="1700" kern="1200" dirty="0" err="1"/>
            <a:t>Rockbuster's</a:t>
          </a:r>
          <a:r>
            <a:rPr lang="en-US" sz="1700" kern="1200" dirty="0"/>
            <a:t> data into PostgreSQL relational database.</a:t>
          </a:r>
        </a:p>
      </dsp:txBody>
      <dsp:txXfrm>
        <a:off x="114711" y="37286"/>
        <a:ext cx="3908468" cy="1074484"/>
      </dsp:txXfrm>
    </dsp:sp>
    <dsp:sp modelId="{8BFF1533-86FF-409C-86D3-5E6203C23F28}">
      <dsp:nvSpPr>
        <dsp:cNvPr id="0" name=""/>
        <dsp:cNvSpPr/>
      </dsp:nvSpPr>
      <dsp:spPr>
        <a:xfrm rot="5400000">
          <a:off x="1920786" y="1164954"/>
          <a:ext cx="296317" cy="35558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62271" y="1194586"/>
        <a:ext cx="213348" cy="207422"/>
      </dsp:txXfrm>
    </dsp:sp>
    <dsp:sp modelId="{555FF642-5243-44EB-840F-059AB307AEFF}">
      <dsp:nvSpPr>
        <dsp:cNvPr id="0" name=""/>
        <dsp:cNvSpPr/>
      </dsp:nvSpPr>
      <dsp:spPr>
        <a:xfrm>
          <a:off x="81282" y="1540289"/>
          <a:ext cx="3975326" cy="9927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SQL to answer key business questions.</a:t>
          </a:r>
        </a:p>
      </dsp:txBody>
      <dsp:txXfrm>
        <a:off x="110360" y="1569367"/>
        <a:ext cx="3917170" cy="934632"/>
      </dsp:txXfrm>
    </dsp:sp>
    <dsp:sp modelId="{7A858D61-B4EF-41B0-894B-44FCB8D18F10}">
      <dsp:nvSpPr>
        <dsp:cNvPr id="0" name=""/>
        <dsp:cNvSpPr/>
      </dsp:nvSpPr>
      <dsp:spPr>
        <a:xfrm rot="5400000">
          <a:off x="1920786" y="2552832"/>
          <a:ext cx="296317" cy="35558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62271" y="2582464"/>
        <a:ext cx="213348" cy="207422"/>
      </dsp:txXfrm>
    </dsp:sp>
    <dsp:sp modelId="{B2BC7CCE-2242-4A46-B480-A5CA13F5959C}">
      <dsp:nvSpPr>
        <dsp:cNvPr id="0" name=""/>
        <dsp:cNvSpPr/>
      </dsp:nvSpPr>
      <dsp:spPr>
        <a:xfrm>
          <a:off x="99029" y="2928167"/>
          <a:ext cx="3939831" cy="10137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Identified top-performing movies and customer locations.</a:t>
          </a:r>
        </a:p>
      </dsp:txBody>
      <dsp:txXfrm>
        <a:off x="128721" y="2957859"/>
        <a:ext cx="3880447" cy="954391"/>
      </dsp:txXfrm>
    </dsp:sp>
    <dsp:sp modelId="{266F238F-B381-4F45-99A8-20586BF92A62}">
      <dsp:nvSpPr>
        <dsp:cNvPr id="0" name=""/>
        <dsp:cNvSpPr/>
      </dsp:nvSpPr>
      <dsp:spPr>
        <a:xfrm rot="5400000">
          <a:off x="1920786" y="3961697"/>
          <a:ext cx="296317" cy="35558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62271" y="3991329"/>
        <a:ext cx="213348" cy="207422"/>
      </dsp:txXfrm>
    </dsp:sp>
    <dsp:sp modelId="{19AC208A-AFDA-4414-8286-D54D5B3226FF}">
      <dsp:nvSpPr>
        <dsp:cNvPr id="0" name=""/>
        <dsp:cNvSpPr/>
      </dsp:nvSpPr>
      <dsp:spPr>
        <a:xfrm>
          <a:off x="99029" y="4337032"/>
          <a:ext cx="3939831" cy="11876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Challenges included complex joins and ensuring data accuracy, which were addressed by thoroughly cleaning and validating the data.</a:t>
          </a:r>
        </a:p>
      </dsp:txBody>
      <dsp:txXfrm>
        <a:off x="133815" y="4371818"/>
        <a:ext cx="3870259" cy="1118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E7C7C-1411-4A44-A98E-1397277B63B7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88626-3906-4C82-869F-249C1255D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4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13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26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7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2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05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66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https://public.tableau.com/shared/SNTHMK47F?:display_count=n&amp;:origin=viz_share_link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31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Beginning</a:t>
            </a:r>
          </a:p>
          <a:p>
            <a:r>
              <a:rPr lang="en-US" dirty="0"/>
              <a:t>In my A6 Advanced Analytics &amp; Dashboard Design project, I selected a dataset to perform an in-depth analysis. Using Python visualization libraries, I created engaging and interactive data dashboards. This project focused on enhancing my skills in machine learning, regression analysis, and advanced data visualization techniques.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53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94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86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3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8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7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4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7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9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88626-3906-4C82-869F-249C1255DC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4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2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1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4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9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2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5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8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9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0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6F0156-FFBD-4503-91E1-B0CEE9A29CCE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43DC9F-ED6C-4804-B163-89CE8B7AD2D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05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  <p:sldLayoutId id="2147484534" r:id="rId8"/>
    <p:sldLayoutId id="2147484535" r:id="rId9"/>
    <p:sldLayoutId id="2147484536" r:id="rId10"/>
    <p:sldLayoutId id="21474845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tegaL9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microsoft.com/office/2007/relationships/hdphoto" Target="../media/hdphoto1.wdp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8.xml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11" Type="http://schemas.openxmlformats.org/officeDocument/2006/relationships/image" Target="../media/image10.png"/><Relationship Id="rId5" Type="http://schemas.openxmlformats.org/officeDocument/2006/relationships/hyperlink" Target="https://public.tableau.com/views/Exercise3_10_Rockbusterbubblemap/Sheet1?:language=en-US&amp;publish=yes&amp;:sid=&amp;:display_count=n&amp;:origin=viz_share_link" TargetMode="External"/><Relationship Id="rId10" Type="http://schemas.microsoft.com/office/2007/relationships/diagramDrawing" Target="../diagrams/drawing8.xml"/><Relationship Id="rId4" Type="http://schemas.microsoft.com/office/2007/relationships/hdphoto" Target="../media/hdphoto2.wdp"/><Relationship Id="rId9" Type="http://schemas.openxmlformats.org/officeDocument/2006/relationships/diagramColors" Target="../diagrams/colors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5" Type="http://schemas.openxmlformats.org/officeDocument/2006/relationships/hyperlink" Target="https://public.tableau.com/views/Task3_10_Top5Customers_AmountPaid/Treemap?:language=en-US&amp;publish=yes&amp;:sid=&amp;:display_count=n&amp;:origin=viz_share_link" TargetMode="External"/><Relationship Id="rId10" Type="http://schemas.microsoft.com/office/2007/relationships/diagramDrawing" Target="../diagrams/drawing9.xml"/><Relationship Id="rId4" Type="http://schemas.microsoft.com/office/2007/relationships/hdphoto" Target="../media/hdphoto4.wdp"/><Relationship Id="rId9" Type="http://schemas.openxmlformats.org/officeDocument/2006/relationships/diagramColors" Target="../diagrams/colors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microsoft.com/office/2007/relationships/hdphoto" Target="../media/hdphoto5.wdp"/><Relationship Id="rId9" Type="http://schemas.microsoft.com/office/2007/relationships/diagramDrawing" Target="../diagrams/drawing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microsoft.com/office/2007/relationships/hdphoto" Target="../media/hdphoto8.wdp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2.xml"/><Relationship Id="rId9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microsoft.com/office/2007/relationships/hdphoto" Target="../media/hdphoto10.wdp"/><Relationship Id="rId9" Type="http://schemas.microsoft.com/office/2007/relationships/diagramDrawing" Target="../diagrams/drawing1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image" Target="../media/image19.png"/><Relationship Id="rId7" Type="http://schemas.openxmlformats.org/officeDocument/2006/relationships/diagramData" Target="../diagrams/data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microsoft.com/office/2007/relationships/diagramDrawing" Target="../diagrams/drawing16.xml"/><Relationship Id="rId5" Type="http://schemas.openxmlformats.org/officeDocument/2006/relationships/image" Target="../media/image20.png"/><Relationship Id="rId10" Type="http://schemas.openxmlformats.org/officeDocument/2006/relationships/diagramColors" Target="../diagrams/colors16.xml"/><Relationship Id="rId4" Type="http://schemas.microsoft.com/office/2007/relationships/hdphoto" Target="../media/hdphoto11.wdp"/><Relationship Id="rId9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SNTHMK47F?:display_count=n&amp;:origin=viz_share_lin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23.png"/><Relationship Id="rId9" Type="http://schemas.microsoft.com/office/2007/relationships/diagramDrawing" Target="../diagrams/drawing18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86AD-4E8B-CBA3-19D2-7A856F562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Lourdes Ortega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99657-0A74-F8E9-4284-C7B2640FE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Analyst Project Portfolio</a:t>
            </a:r>
          </a:p>
          <a:p>
            <a:r>
              <a:rPr lang="en-US" dirty="0"/>
              <a:t>Link:  </a:t>
            </a:r>
            <a:r>
              <a:rPr lang="en-US" dirty="0">
                <a:hlinkClick r:id="rId2"/>
              </a:rPr>
              <a:t>https://github.com/OrtegaL95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16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7AFB-C4D8-5FE8-D755-2A97FF94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slide4" descr="The USA Flu Season Story 2009-173">
            <a:extLst>
              <a:ext uri="{FF2B5EF4-FFF2-40B4-BE49-F238E27FC236}">
                <a16:creationId xmlns:a16="http://schemas.microsoft.com/office/drawing/2014/main" id="{4A472E94-9C2A-B161-1E9C-E3EA1DBFB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3" t="17579" r="3560"/>
          <a:stretch/>
        </p:blipFill>
        <p:spPr>
          <a:xfrm>
            <a:off x="831273" y="2022764"/>
            <a:ext cx="5959430" cy="411018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7CCDC4-EA0B-A44F-EC79-6EB32200F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172775"/>
              </p:ext>
            </p:extLst>
          </p:nvPr>
        </p:nvGraphicFramePr>
        <p:xfrm>
          <a:off x="7036261" y="286603"/>
          <a:ext cx="4564611" cy="5846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6328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0045F-C7C8-63BF-8087-C6595BAD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286603"/>
            <a:ext cx="5338618" cy="1450757"/>
          </a:xfrm>
        </p:spPr>
        <p:txBody>
          <a:bodyPr>
            <a:normAutofit/>
          </a:bodyPr>
          <a:lstStyle/>
          <a:p>
            <a:r>
              <a:rPr lang="en-US" sz="4400" dirty="0"/>
              <a:t>Deliverables &amp; Insights</a:t>
            </a:r>
          </a:p>
        </p:txBody>
      </p:sp>
      <p:pic>
        <p:nvPicPr>
          <p:cNvPr id="4" name="slide5" descr="The USA Flu Season Story 2009-174">
            <a:extLst>
              <a:ext uri="{FF2B5EF4-FFF2-40B4-BE49-F238E27FC236}">
                <a16:creationId xmlns:a16="http://schemas.microsoft.com/office/drawing/2014/main" id="{1CFC269A-3554-0100-AD63-DA4FCD539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0" r="57879" b="2055"/>
          <a:stretch/>
        </p:blipFill>
        <p:spPr>
          <a:xfrm>
            <a:off x="6096000" y="564651"/>
            <a:ext cx="5412509" cy="5480652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49889C-C4EA-4EFB-D41A-8B293683B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257336"/>
              </p:ext>
            </p:extLst>
          </p:nvPr>
        </p:nvGraphicFramePr>
        <p:xfrm>
          <a:off x="960581" y="1874367"/>
          <a:ext cx="4581237" cy="4115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55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833835-49AD-DF45-4CC2-BE140A6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Rockbuster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69F1B-A793-BF1D-E102-8AB49D4E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Answering business questions for an online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video rental company</a:t>
            </a:r>
          </a:p>
        </p:txBody>
      </p:sp>
    </p:spTree>
    <p:extLst>
      <p:ext uri="{BB962C8B-B14F-4D97-AF65-F5344CB8AC3E}">
        <p14:creationId xmlns:p14="http://schemas.microsoft.com/office/powerpoint/2010/main" val="67759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8E6B-FFDB-D0D4-3500-B83DD0FE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AB822D-8E76-D6CE-CFF5-857D83137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6143" t="26523" r="27238" b="3126"/>
          <a:stretch/>
        </p:blipFill>
        <p:spPr>
          <a:xfrm>
            <a:off x="6096000" y="392153"/>
            <a:ext cx="5255491" cy="269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247E98-E717-CC4F-659F-FF7BA197FBA5}"/>
              </a:ext>
            </a:extLst>
          </p:cNvPr>
          <p:cNvSpPr txBox="1"/>
          <p:nvPr/>
        </p:nvSpPr>
        <p:spPr>
          <a:xfrm>
            <a:off x="5846620" y="3275111"/>
            <a:ext cx="61238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Tableau visual </a:t>
            </a:r>
            <a:r>
              <a:rPr lang="en-US" sz="1400" dirty="0">
                <a:hlinkClick r:id="rId5"/>
              </a:rPr>
              <a:t>link</a:t>
            </a:r>
            <a:r>
              <a:rPr lang="en-US" sz="1400" dirty="0"/>
              <a:t> of Customer Distribution Bubble Map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1FE88E6-3F8B-CCCD-646A-A012E68E1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403786"/>
              </p:ext>
            </p:extLst>
          </p:nvPr>
        </p:nvGraphicFramePr>
        <p:xfrm>
          <a:off x="960581" y="1874367"/>
          <a:ext cx="4886039" cy="4115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2DFA3078-D151-DF85-5996-FFE4F3E267B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374" t="2270" r="470" b="4085"/>
          <a:stretch/>
        </p:blipFill>
        <p:spPr>
          <a:xfrm>
            <a:off x="6280785" y="3683970"/>
            <a:ext cx="5255491" cy="25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1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EDD8-0A3E-9439-9028-FEFB0833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041E71C-3FB2-D124-10E7-47E6CB31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80" t="1930" r="1233" b="2332"/>
          <a:stretch/>
        </p:blipFill>
        <p:spPr>
          <a:xfrm>
            <a:off x="905164" y="1876527"/>
            <a:ext cx="5495636" cy="39602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0603A-4193-308A-B4C9-D1FCD80214B5}"/>
              </a:ext>
            </a:extLst>
          </p:cNvPr>
          <p:cNvSpPr txBox="1"/>
          <p:nvPr/>
        </p:nvSpPr>
        <p:spPr>
          <a:xfrm>
            <a:off x="905164" y="5845119"/>
            <a:ext cx="549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Tableau visual </a:t>
            </a:r>
            <a:r>
              <a:rPr lang="en-US" sz="1400" dirty="0">
                <a:hlinkClick r:id="rId5"/>
              </a:rPr>
              <a:t>link</a:t>
            </a:r>
            <a:r>
              <a:rPr lang="en-US" sz="1400" dirty="0"/>
              <a:t> of Top 5 Customers by Total Amount Paid Tree Map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DE5C788-582A-B885-765F-FA7DC789A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445611"/>
              </p:ext>
            </p:extLst>
          </p:nvPr>
        </p:nvGraphicFramePr>
        <p:xfrm>
          <a:off x="7148945" y="738909"/>
          <a:ext cx="4137891" cy="552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6772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0B05-4B76-1214-AA68-1AE1D50B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92" y="286603"/>
            <a:ext cx="5745018" cy="1450757"/>
          </a:xfrm>
        </p:spPr>
        <p:txBody>
          <a:bodyPr>
            <a:normAutofit/>
          </a:bodyPr>
          <a:lstStyle/>
          <a:p>
            <a:br>
              <a:rPr lang="en-US" sz="4400" dirty="0"/>
            </a:br>
            <a:r>
              <a:rPr lang="en-US" sz="4400" dirty="0"/>
              <a:t>Deliverables &amp; Insights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DD071-7F9A-6804-5987-5D2FA5197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007" t="1809" r="1007"/>
          <a:stretch/>
        </p:blipFill>
        <p:spPr>
          <a:xfrm>
            <a:off x="6625098" y="286603"/>
            <a:ext cx="4680211" cy="593244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990377C-E16C-33E0-E696-1F3472D8D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001087"/>
              </p:ext>
            </p:extLst>
          </p:nvPr>
        </p:nvGraphicFramePr>
        <p:xfrm>
          <a:off x="1097280" y="1808444"/>
          <a:ext cx="4998720" cy="4481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7904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833835-49AD-DF45-4CC2-BE140A6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Instacart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69F1B-A793-BF1D-E102-8AB49D4E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Marketing strategy for an online grocery store</a:t>
            </a:r>
          </a:p>
        </p:txBody>
      </p:sp>
    </p:spTree>
    <p:extLst>
      <p:ext uri="{BB962C8B-B14F-4D97-AF65-F5344CB8AC3E}">
        <p14:creationId xmlns:p14="http://schemas.microsoft.com/office/powerpoint/2010/main" val="3775263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937D6-68E9-5842-16FB-57D969D7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ACF90F-4161-0884-6386-8250BC3C3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073923"/>
              </p:ext>
            </p:extLst>
          </p:nvPr>
        </p:nvGraphicFramePr>
        <p:xfrm>
          <a:off x="633999" y="1826917"/>
          <a:ext cx="4998720" cy="4481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F3A7925-AB81-220A-779D-4B9B3E0A1F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6806"/>
          <a:stretch/>
        </p:blipFill>
        <p:spPr>
          <a:xfrm>
            <a:off x="5877483" y="557804"/>
            <a:ext cx="6314517" cy="57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4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81A3-F9F6-01E8-45B9-63D4EFE3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67B0B7E-A702-299D-9BCD-88D4FF56E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061515"/>
              </p:ext>
            </p:extLst>
          </p:nvPr>
        </p:nvGraphicFramePr>
        <p:xfrm>
          <a:off x="6254404" y="703777"/>
          <a:ext cx="4998720" cy="521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A0A8ED6-F2D5-AAA8-16BE-C1431CCEC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80" y="1737360"/>
            <a:ext cx="4426065" cy="2478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5438A5-B5F9-E8D1-B135-CCDF86C547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2494"/>
          <a:stretch/>
        </p:blipFill>
        <p:spPr>
          <a:xfrm>
            <a:off x="938876" y="4033751"/>
            <a:ext cx="4335088" cy="23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9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47C5E-08C4-EC94-2270-696DEF98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64" y="286603"/>
            <a:ext cx="6008022" cy="1450757"/>
          </a:xfrm>
        </p:spPr>
        <p:txBody>
          <a:bodyPr/>
          <a:lstStyle/>
          <a:p>
            <a:r>
              <a:rPr lang="en-US" dirty="0"/>
              <a:t>Deliverables &amp; Insights 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2DC064-0727-7D01-7F73-80D6C34A9F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429604"/>
              </p:ext>
            </p:extLst>
          </p:nvPr>
        </p:nvGraphicFramePr>
        <p:xfrm>
          <a:off x="1105053" y="1808445"/>
          <a:ext cx="5092547" cy="4481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5E0AA5A-219C-D7D4-2994-568085AF93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897" r="17853" b="2714"/>
          <a:stretch/>
        </p:blipFill>
        <p:spPr>
          <a:xfrm>
            <a:off x="6373092" y="553065"/>
            <a:ext cx="5680363" cy="55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F8E7-2D76-29FA-384F-1BADDCE0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CAF6F1-C723-A904-7B3D-B6E07DFD5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111" y="2517453"/>
            <a:ext cx="4424218" cy="277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"With a background in marketing and public relations, I use </a:t>
            </a:r>
            <a:r>
              <a:rPr lang="en-US" sz="2400" b="1" dirty="0"/>
              <a:t>data storytelling </a:t>
            </a:r>
            <a:r>
              <a:rPr lang="en-US" sz="2400" dirty="0"/>
              <a:t>to turn complex data into engaging stories that drive </a:t>
            </a:r>
            <a:r>
              <a:rPr lang="en-US" sz="2400" b="1" dirty="0"/>
              <a:t>strategic decisions </a:t>
            </a:r>
            <a:r>
              <a:rPr lang="en-US" sz="2400" dirty="0"/>
              <a:t>and make a </a:t>
            </a:r>
            <a:r>
              <a:rPr lang="en-US" sz="2400" b="1" dirty="0"/>
              <a:t>real impact </a:t>
            </a:r>
            <a:r>
              <a:rPr lang="en-US" sz="2400" dirty="0"/>
              <a:t>in federal government.“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9EB3D-1005-AFD3-D67E-1B2EF707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42" y="1118524"/>
            <a:ext cx="4768856" cy="4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0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833835-49AD-DF45-4CC2-BE140A6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Bank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69F1B-A793-BF1D-E102-8AB49D4E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Anti-money laundering projects</a:t>
            </a:r>
          </a:p>
        </p:txBody>
      </p:sp>
    </p:spTree>
    <p:extLst>
      <p:ext uri="{BB962C8B-B14F-4D97-AF65-F5344CB8AC3E}">
        <p14:creationId xmlns:p14="http://schemas.microsoft.com/office/powerpoint/2010/main" val="2088510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E6E7-659F-5923-9DA6-63333926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F7092-EE26-45DE-3BC5-2BC9D73A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145" y="822036"/>
            <a:ext cx="6123710" cy="5172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1526F40-B34E-B40B-F7B9-9D8830847A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613149"/>
              </p:ext>
            </p:extLst>
          </p:nvPr>
        </p:nvGraphicFramePr>
        <p:xfrm>
          <a:off x="1276273" y="1817682"/>
          <a:ext cx="4191654" cy="4361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1079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AB9E-C22B-8E58-8B94-080A6A4C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62A7B-33AC-E399-23F4-D9F06C512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" t="10015" r="2033" b="2391"/>
          <a:stretch/>
        </p:blipFill>
        <p:spPr bwMode="auto">
          <a:xfrm>
            <a:off x="663143" y="1866208"/>
            <a:ext cx="6343564" cy="3925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2FAE1D4-47F7-5C47-CD34-114AB4F20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750635"/>
              </p:ext>
            </p:extLst>
          </p:nvPr>
        </p:nvGraphicFramePr>
        <p:xfrm>
          <a:off x="7263312" y="935499"/>
          <a:ext cx="4339436" cy="4985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3725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8130-3DEC-668E-D6FE-EB407F09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91" y="286603"/>
            <a:ext cx="5818909" cy="1450757"/>
          </a:xfrm>
        </p:spPr>
        <p:txBody>
          <a:bodyPr/>
          <a:lstStyle/>
          <a:p>
            <a:r>
              <a:rPr lang="en-US" dirty="0"/>
              <a:t>Deliverables &amp; Insights</a:t>
            </a:r>
          </a:p>
        </p:txBody>
      </p:sp>
      <p:pic>
        <p:nvPicPr>
          <p:cNvPr id="6" name="Picture 5" descr="A graph showing the price of oil prices&#10;&#10;Description automatically generated">
            <a:extLst>
              <a:ext uri="{FF2B5EF4-FFF2-40B4-BE49-F238E27FC236}">
                <a16:creationId xmlns:a16="http://schemas.microsoft.com/office/drawing/2014/main" id="{FF954A4B-5ED6-55C5-E08D-B2BFD0014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396" t="3505"/>
          <a:stretch/>
        </p:blipFill>
        <p:spPr bwMode="auto">
          <a:xfrm>
            <a:off x="6879359" y="3512128"/>
            <a:ext cx="4527550" cy="2724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graph showing the sales of retail business&#10;&#10;Description automatically generated">
            <a:extLst>
              <a:ext uri="{FF2B5EF4-FFF2-40B4-BE49-F238E27FC236}">
                <a16:creationId xmlns:a16="http://schemas.microsoft.com/office/drawing/2014/main" id="{B0A53F99-2F1C-0DC6-C4BF-DD5600F2FE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778"/>
          <a:stretch/>
        </p:blipFill>
        <p:spPr bwMode="auto">
          <a:xfrm>
            <a:off x="6879359" y="506366"/>
            <a:ext cx="4527550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A5A64A-25E1-1BB8-E9F6-20F186358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642711"/>
              </p:ext>
            </p:extLst>
          </p:nvPr>
        </p:nvGraphicFramePr>
        <p:xfrm>
          <a:off x="1276272" y="1817682"/>
          <a:ext cx="4819727" cy="4361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19943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833835-49AD-DF45-4CC2-BE140A6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Federal Building Utilization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69F1B-A793-BF1D-E102-8AB49D4E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Advanced Analytics Dashboard </a:t>
            </a:r>
          </a:p>
          <a:p>
            <a:r>
              <a:rPr lang="en-US" sz="2400" dirty="0">
                <a:hlinkClick r:id="rId3"/>
              </a:rPr>
              <a:t>Tableau Link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0403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CB97-16FF-2B80-E0D7-98F611E0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E77B8-0281-6E59-E747-5184F2D7C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7" r="871" b="8321"/>
          <a:stretch/>
        </p:blipFill>
        <p:spPr>
          <a:xfrm>
            <a:off x="166255" y="1985819"/>
            <a:ext cx="7130473" cy="4147128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0A8F7E01-91D2-B01F-207B-E30149180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053993"/>
              </p:ext>
            </p:extLst>
          </p:nvPr>
        </p:nvGraphicFramePr>
        <p:xfrm>
          <a:off x="7398327" y="1901921"/>
          <a:ext cx="4516582" cy="423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67265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AE5A-E5BD-5C82-2C48-7FA782D8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775FE2-D1C7-3238-0227-957E1CFA7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4" r="50696" b="31912"/>
          <a:stretch/>
        </p:blipFill>
        <p:spPr>
          <a:xfrm>
            <a:off x="6475188" y="286603"/>
            <a:ext cx="5666012" cy="2793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460273-5D46-5146-8960-76E2E8C11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8"/>
          <a:stretch/>
        </p:blipFill>
        <p:spPr bwMode="auto">
          <a:xfrm>
            <a:off x="6542151" y="3079689"/>
            <a:ext cx="5532086" cy="31945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510815F-DEE6-88AA-D412-68803CEF1F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624014"/>
              </p:ext>
            </p:extLst>
          </p:nvPr>
        </p:nvGraphicFramePr>
        <p:xfrm>
          <a:off x="1016001" y="2004291"/>
          <a:ext cx="4855523" cy="3906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6587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27C8-BC23-AB5B-78A5-68B7EDA5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&amp;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94B5D-70EC-1890-6FC4-55C99D1A7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8" b="-1"/>
          <a:stretch/>
        </p:blipFill>
        <p:spPr>
          <a:xfrm>
            <a:off x="157018" y="1991668"/>
            <a:ext cx="6326909" cy="410479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88CF538-754E-A5BF-3D02-0EC948B2C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762778"/>
              </p:ext>
            </p:extLst>
          </p:nvPr>
        </p:nvGraphicFramePr>
        <p:xfrm>
          <a:off x="7021341" y="1969809"/>
          <a:ext cx="4718077" cy="4085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8488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6B6E-B814-A37E-3DAC-07B220EFA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4874" y="2604654"/>
            <a:ext cx="2964873" cy="112416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837274-9EF7-5B04-62CF-1A1C0E8B8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401122"/>
              </p:ext>
            </p:extLst>
          </p:nvPr>
        </p:nvGraphicFramePr>
        <p:xfrm>
          <a:off x="2983345" y="453505"/>
          <a:ext cx="9005455" cy="570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150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A1C3F5-E77A-2752-03F8-AD10B5141CFE}"/>
              </a:ext>
            </a:extLst>
          </p:cNvPr>
          <p:cNvSpPr txBox="1">
            <a:spLocks/>
          </p:cNvSpPr>
          <p:nvPr/>
        </p:nvSpPr>
        <p:spPr>
          <a:xfrm>
            <a:off x="1023389" y="3017657"/>
            <a:ext cx="2470726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Projects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615B11-176C-E0BB-F94F-115C3FED02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61320"/>
              </p:ext>
            </p:extLst>
          </p:nvPr>
        </p:nvGraphicFramePr>
        <p:xfrm>
          <a:off x="3300151" y="634999"/>
          <a:ext cx="8115994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674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833835-49AD-DF45-4CC2-BE140A6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GameCo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69F1B-A793-BF1D-E102-8AB49D4E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Analyzing Global video game sales</a:t>
            </a:r>
          </a:p>
        </p:txBody>
      </p:sp>
    </p:spTree>
    <p:extLst>
      <p:ext uri="{BB962C8B-B14F-4D97-AF65-F5344CB8AC3E}">
        <p14:creationId xmlns:p14="http://schemas.microsoft.com/office/powerpoint/2010/main" val="44346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B767-9333-3B8C-090D-B4CE0887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15148DC-514E-4CF8-1E68-51CDD795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3" y="1874367"/>
            <a:ext cx="6128897" cy="360978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9205774-8845-4097-B5D4-49C0C83C6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396233"/>
              </p:ext>
            </p:extLst>
          </p:nvPr>
        </p:nvGraphicFramePr>
        <p:xfrm>
          <a:off x="960581" y="1874366"/>
          <a:ext cx="4137892" cy="4332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320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87BF-8DB0-3267-016A-2EDF44BA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894647" cy="1450757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4D53E-0DF8-36A2-AF21-6967487D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92" y="1995859"/>
            <a:ext cx="6251235" cy="393388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8D41DF6-18B0-B5B1-3728-76A384150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0714562"/>
              </p:ext>
            </p:extLst>
          </p:nvPr>
        </p:nvGraphicFramePr>
        <p:xfrm>
          <a:off x="7233919" y="471055"/>
          <a:ext cx="4080626" cy="5569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8475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3347-3005-FAFC-9AA0-501D7C64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&amp;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5673E-9087-7260-FA9B-7745611B7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71" y="2077618"/>
            <a:ext cx="6579300" cy="382946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3A26830-E651-D34C-4306-9BF6F89F0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400099"/>
              </p:ext>
            </p:extLst>
          </p:nvPr>
        </p:nvGraphicFramePr>
        <p:xfrm>
          <a:off x="960581" y="1874367"/>
          <a:ext cx="4137891" cy="4115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82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833835-49AD-DF45-4CC2-BE140A6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 Season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69F1B-A793-BF1D-E102-8AB49D4E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Preparing for the Flu Season in the U.S.</a:t>
            </a:r>
          </a:p>
        </p:txBody>
      </p:sp>
    </p:spTree>
    <p:extLst>
      <p:ext uri="{BB962C8B-B14F-4D97-AF65-F5344CB8AC3E}">
        <p14:creationId xmlns:p14="http://schemas.microsoft.com/office/powerpoint/2010/main" val="167084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9F7C-667F-4DBD-E703-0AA6AD27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slide2" descr="The USA Flu Season Story 2009-171">
            <a:extLst>
              <a:ext uri="{FF2B5EF4-FFF2-40B4-BE49-F238E27FC236}">
                <a16:creationId xmlns:a16="http://schemas.microsoft.com/office/drawing/2014/main" id="{11EF17AC-F418-41F9-9AA7-8014C23DC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4" r="28881" b="75131"/>
          <a:stretch/>
        </p:blipFill>
        <p:spPr>
          <a:xfrm>
            <a:off x="6018978" y="286603"/>
            <a:ext cx="6104484" cy="1974532"/>
          </a:xfrm>
          <a:prstGeom prst="rect">
            <a:avLst/>
          </a:prstGeom>
        </p:spPr>
      </p:pic>
      <p:pic>
        <p:nvPicPr>
          <p:cNvPr id="7" name="slide2" descr="The USA Flu Season Story 2009-171">
            <a:extLst>
              <a:ext uri="{FF2B5EF4-FFF2-40B4-BE49-F238E27FC236}">
                <a16:creationId xmlns:a16="http://schemas.microsoft.com/office/drawing/2014/main" id="{8EB9D2EE-BF00-D023-9A3A-2711A03CB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1" r="45179"/>
          <a:stretch/>
        </p:blipFill>
        <p:spPr>
          <a:xfrm>
            <a:off x="6096000" y="2261135"/>
            <a:ext cx="5541819" cy="394906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B9414FA-E27F-1F4C-B5F8-DF42F5210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10591"/>
              </p:ext>
            </p:extLst>
          </p:nvPr>
        </p:nvGraphicFramePr>
        <p:xfrm>
          <a:off x="960581" y="1874367"/>
          <a:ext cx="4719783" cy="4115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393230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687</TotalTime>
  <Words>1280</Words>
  <Application>Microsoft Office PowerPoint</Application>
  <PresentationFormat>Widescreen</PresentationFormat>
  <Paragraphs>148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Times New Roman</vt:lpstr>
      <vt:lpstr>Retrospect</vt:lpstr>
      <vt:lpstr>Lourdes Ortega </vt:lpstr>
      <vt:lpstr>Introduction</vt:lpstr>
      <vt:lpstr>PowerPoint Presentation</vt:lpstr>
      <vt:lpstr>GameCo</vt:lpstr>
      <vt:lpstr>Background </vt:lpstr>
      <vt:lpstr>Analysis</vt:lpstr>
      <vt:lpstr>Deliverables &amp; Insights</vt:lpstr>
      <vt:lpstr>Flu Season </vt:lpstr>
      <vt:lpstr>Background</vt:lpstr>
      <vt:lpstr>Analysis</vt:lpstr>
      <vt:lpstr>Deliverables &amp; Insights</vt:lpstr>
      <vt:lpstr>Rockbuster</vt:lpstr>
      <vt:lpstr>Background</vt:lpstr>
      <vt:lpstr>Analysis</vt:lpstr>
      <vt:lpstr> Deliverables &amp; Insights</vt:lpstr>
      <vt:lpstr>Instacart</vt:lpstr>
      <vt:lpstr>Background</vt:lpstr>
      <vt:lpstr>Analysis</vt:lpstr>
      <vt:lpstr>Deliverables &amp; Insights  </vt:lpstr>
      <vt:lpstr>Global Bank </vt:lpstr>
      <vt:lpstr>Background</vt:lpstr>
      <vt:lpstr>Analysis</vt:lpstr>
      <vt:lpstr>Deliverables &amp; Insights</vt:lpstr>
      <vt:lpstr>Federal Building Utilization Analysis</vt:lpstr>
      <vt:lpstr>Background</vt:lpstr>
      <vt:lpstr>Analysis</vt:lpstr>
      <vt:lpstr>Deliverables &amp; Insights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Portfolio</dc:title>
  <dc:creator>Lourdes Ortega</dc:creator>
  <cp:lastModifiedBy>Lourdes Ortega</cp:lastModifiedBy>
  <cp:revision>13</cp:revision>
  <dcterms:created xsi:type="dcterms:W3CDTF">2024-07-16T23:38:10Z</dcterms:created>
  <dcterms:modified xsi:type="dcterms:W3CDTF">2024-09-07T23:56:27Z</dcterms:modified>
</cp:coreProperties>
</file>